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75" r:id="rId5"/>
    <p:sldId id="261" r:id="rId6"/>
    <p:sldId id="264" r:id="rId7"/>
    <p:sldId id="263" r:id="rId8"/>
    <p:sldId id="266" r:id="rId9"/>
    <p:sldId id="268" r:id="rId10"/>
    <p:sldId id="273" r:id="rId11"/>
    <p:sldId id="274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3300"/>
    <a:srgbClr val="800080"/>
    <a:srgbClr val="008000"/>
    <a:srgbClr val="9900CC"/>
    <a:srgbClr val="660066"/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30" autoAdjust="0"/>
  </p:normalViewPr>
  <p:slideViewPr>
    <p:cSldViewPr snapToGrid="0">
      <p:cViewPr varScale="1">
        <p:scale>
          <a:sx n="65" d="100"/>
          <a:sy n="65" d="100"/>
        </p:scale>
        <p:origin x="-76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82ACF6-CE6D-4B0D-913E-A3A2F2482C94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A7EBC-0708-42A5-B334-83D9A7A4CA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5D3ED7-9438-46A3-9F05-BE7B956DA2DF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F2C67-F848-449B-B89B-0484E82F85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0A76-2C41-4092-AB3F-53C7006B481C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E0B1-E891-4D60-A420-C0440A85A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304E-2AED-4463-BEF1-73B3482FB2B4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0DCEA-104A-4ED8-80EF-D3C8D7574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95B3D7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CCB7-CCD5-4D29-B432-7D91E261E8CE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4C8BA0-C636-4592-876D-3FE511E19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A505-F964-4BFE-90DB-3EFBC9CFD67E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AB36-2798-4CA5-BE14-95B2D68F2F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AD31-8E92-458E-9A5C-4021DFFA5D78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5C9A88E-A4EB-4EED-8760-A46FFE1D6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7A94-B7EC-4870-A94B-CFF3D41F1452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0E2A31-BD6A-42D1-BA4F-5AA48C851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0B60-A3B5-4A9C-9370-E8EFA9569E77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FFD9F-A7DA-4511-AB84-AEFE43D5F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5ED8-F6B9-4F47-B89E-6FBEE0EAA29F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1912B-62BB-4C1C-9478-838F5AB730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4E72-D4F6-4C50-9595-764B956FA37B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47CA-5128-4942-B9BD-96C4D40EC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6AAB-C046-4AB5-9EF3-5DCB2BBE87AF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B8D-A331-4A93-9F06-152EF78FC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CC3A-D342-4F2F-8B8E-F1C29FE6F84F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26B9-849B-4109-B580-3ECB24C66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E78A-1C77-492A-B716-BA934A435BDE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9C43-A359-44D0-85E8-B939E433B0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9916-E38E-4E08-B4BD-FFE71C6D4E62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BE9F-37FD-4BC9-B842-5281977A6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7826-E43D-4DC2-BCB5-8B185E4E94DB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2FB18-1D1F-4AC5-B5EB-A1ACBC9D44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56CF-3783-426E-A333-CE9C37A1E0E2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D061-E395-44E3-8F31-9321A4140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4AFB-FE83-4D0F-B1CE-0711B2F0EB9A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6BCC-48C1-4FCD-A88F-CA2C554C7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91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A28F78-E9C6-476A-9476-993270903CA9}" type="datetime1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06F212FC-6522-4CC0-B3F3-3774C70034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5" r:id="rId11"/>
    <p:sldLayoutId id="2147484430" r:id="rId12"/>
    <p:sldLayoutId id="2147484436" r:id="rId13"/>
    <p:sldLayoutId id="2147484431" r:id="rId14"/>
    <p:sldLayoutId id="2147484432" r:id="rId15"/>
    <p:sldLayoutId id="2147484433" r:id="rId16"/>
  </p:sldLayoutIdLst>
  <p:transition advTm="10091">
    <p:split orient="vert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549275"/>
            <a:ext cx="9871075" cy="16017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патриотическому воспитанию </a:t>
            </a:r>
            <a:b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младшей группе «Берёзка»</a:t>
            </a:r>
            <a:b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2018 -31 октября 2018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1" name="Объект 3" descr="герб флаг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075" y="2859088"/>
            <a:ext cx="3873500" cy="35480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116747" y="5359144"/>
            <a:ext cx="5824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002060"/>
                </a:solidFill>
              </a:rPr>
              <a:t>МКДОУ  «Детский сад №1 п.Теплое»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200" b="1" dirty="0" smtClean="0">
                <a:solidFill>
                  <a:srgbClr val="002060"/>
                </a:solidFill>
              </a:rPr>
              <a:t>Воспитатель </a:t>
            </a:r>
            <a:r>
              <a:rPr lang="ru-RU" altLang="ru-RU" sz="2200" b="1" i="1" dirty="0" err="1" smtClean="0">
                <a:solidFill>
                  <a:srgbClr val="002060"/>
                </a:solidFill>
              </a:rPr>
              <a:t>Миспахова</a:t>
            </a:r>
            <a:r>
              <a:rPr lang="ru-RU" altLang="ru-RU" sz="2200" b="1" i="1" dirty="0" smtClean="0">
                <a:solidFill>
                  <a:srgbClr val="002060"/>
                </a:solidFill>
              </a:rPr>
              <a:t> Л.К.</a:t>
            </a:r>
            <a:endParaRPr lang="ru-RU" alt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7173" name="Рисунок 5" descr="дети 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013" y="2222500"/>
            <a:ext cx="3040062" cy="2503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93700" y="322263"/>
            <a:ext cx="8594725" cy="2147887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Воспитывать патриота – это сложная задача, решение которой             в дошкольном возрасте только начинается.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altLang="ru-RU" sz="2000" smtClean="0">
                <a:solidFill>
                  <a:srgbClr val="0070C0"/>
                </a:solidFill>
              </a:rPr>
              <a:t>Таким образом, систематическая работа, использование средств воспитания, общие усилия детского сада и семьи, ответственность взрослых за свои слова и поступки могут дать положительные результаты.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7650" y="2801523"/>
            <a:ext cx="4502726" cy="3377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1" name="Номер слайда 1"/>
          <p:cNvSpPr txBox="1">
            <a:spLocks/>
          </p:cNvSpPr>
          <p:nvPr/>
        </p:nvSpPr>
        <p:spPr bwMode="auto">
          <a:xfrm>
            <a:off x="11741150" y="6416675"/>
            <a:ext cx="34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16</a:t>
            </a:r>
          </a:p>
        </p:txBody>
      </p:sp>
    </p:spTree>
  </p:cSld>
  <p:clrMapOvr>
    <a:masterClrMapping/>
  </p:clrMapOvr>
  <p:transition spd="slow" advTm="22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425" y="571500"/>
            <a:ext cx="7661275" cy="574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554038" y="477838"/>
            <a:ext cx="8645525" cy="2711450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altLang="ru-RU" sz="2400" i="1" dirty="0" smtClean="0">
                <a:solidFill>
                  <a:srgbClr val="00B050"/>
                </a:solidFill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ее истории, прошлому и настоящему, ко всему человечеству».                       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2400" i="1" dirty="0" smtClean="0">
                <a:solidFill>
                  <a:srgbClr val="00B050"/>
                </a:solidFill>
              </a:rPr>
              <a:t>                                                                       Д.С. Лихачев</a:t>
            </a:r>
          </a:p>
        </p:txBody>
      </p:sp>
      <p:pic>
        <p:nvPicPr>
          <p:cNvPr id="6147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15845" y="2792665"/>
            <a:ext cx="5353665" cy="371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3538" y="6416675"/>
            <a:ext cx="223837" cy="365125"/>
          </a:xfrm>
        </p:spPr>
        <p:txBody>
          <a:bodyPr/>
          <a:lstStyle/>
          <a:p>
            <a:fld id="{A6C75AD7-68B1-437D-A632-17119203B3FC}" type="slidenum">
              <a:rPr lang="ru-RU" sz="1100">
                <a:solidFill>
                  <a:schemeClr val="tx1"/>
                </a:solidFill>
              </a:rPr>
              <a:pPr/>
              <a:t>2</a:t>
            </a:fld>
            <a:endParaRPr lang="ru-RU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309563"/>
            <a:ext cx="8958262" cy="1322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Воспитание гуманной духовно-нравственной личности, достойных будущих граждан России, патриотов своего Отечества.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9709" y="1693761"/>
            <a:ext cx="1966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3700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altLang="ru-RU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1285" y="2250051"/>
            <a:ext cx="8937625" cy="43719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200" dirty="0" smtClean="0">
                <a:solidFill>
                  <a:srgbClr val="800080"/>
                </a:solidFill>
              </a:rPr>
              <a:t>Привитие детям чувства любви к своему родному краю, своей малой родине на основе приобщения к родной природе, культуре и традициям.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200" dirty="0" smtClean="0">
                <a:solidFill>
                  <a:srgbClr val="800080"/>
                </a:solidFill>
              </a:rPr>
              <a:t>Формирование </a:t>
            </a:r>
            <a:r>
              <a:rPr lang="ru-RU" sz="2200" dirty="0">
                <a:solidFill>
                  <a:srgbClr val="800080"/>
                </a:solidFill>
              </a:rPr>
              <a:t>чувства привязанности к своему дому, детскому саду, своим близким.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200" dirty="0">
                <a:solidFill>
                  <a:srgbClr val="800080"/>
                </a:solidFill>
              </a:rPr>
              <a:t>Расширение представлений о России, как о родной стране, о </a:t>
            </a:r>
            <a:r>
              <a:rPr lang="ru-RU" sz="2200" dirty="0" smtClean="0">
                <a:solidFill>
                  <a:srgbClr val="800080"/>
                </a:solidFill>
              </a:rPr>
              <a:t>п.Теплое, </a:t>
            </a:r>
            <a:r>
              <a:rPr lang="ru-RU" sz="2200" dirty="0">
                <a:solidFill>
                  <a:srgbClr val="800080"/>
                </a:solidFill>
              </a:rPr>
              <a:t>как о родном </a:t>
            </a:r>
            <a:r>
              <a:rPr lang="ru-RU" sz="2200" dirty="0" smtClean="0">
                <a:solidFill>
                  <a:srgbClr val="800080"/>
                </a:solidFill>
              </a:rPr>
              <a:t>посёлке.</a:t>
            </a:r>
            <a:endParaRPr lang="ru-RU" sz="2200" dirty="0">
              <a:solidFill>
                <a:srgbClr val="80008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200" dirty="0">
                <a:solidFill>
                  <a:srgbClr val="800080"/>
                </a:solidFill>
              </a:rPr>
              <a:t>Воспитание патриотизма, уважение к культурному прошлому </a:t>
            </a:r>
            <a:r>
              <a:rPr lang="ru-RU" sz="2200" dirty="0" smtClean="0">
                <a:solidFill>
                  <a:srgbClr val="800080"/>
                </a:solidFill>
              </a:rPr>
              <a:t>России.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200" dirty="0" smtClean="0">
                <a:solidFill>
                  <a:srgbClr val="800080"/>
                </a:solidFill>
              </a:rPr>
              <a:t>Формирование бережного отношения к природе и всему живому</a:t>
            </a:r>
            <a:endParaRPr lang="ru-RU" sz="2200" dirty="0">
              <a:solidFill>
                <a:srgbClr val="80008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5" name="Номер слайда 1"/>
          <p:cNvSpPr txBox="1">
            <a:spLocks/>
          </p:cNvSpPr>
          <p:nvPr/>
        </p:nvSpPr>
        <p:spPr bwMode="auto">
          <a:xfrm>
            <a:off x="11793538" y="6416675"/>
            <a:ext cx="223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3</a:t>
            </a: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0212" y="351658"/>
            <a:ext cx="1966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3700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ru-RU" altLang="ru-RU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1173419"/>
            <a:ext cx="9874096" cy="43719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Беседа «Мой поселок» и рассматривание фотографий родного поселка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Художественно-эстетическое развитие(рисование).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     Тема:  «Мой дом».</a:t>
            </a:r>
            <a:endParaRPr lang="ru-RU" sz="2800" dirty="0">
              <a:solidFill>
                <a:srgbClr val="80008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Экскурсия в осень</a:t>
            </a:r>
            <a:endParaRPr lang="ru-RU" sz="2800" dirty="0">
              <a:solidFill>
                <a:srgbClr val="80008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Сюжетно-ролевая игра «Дочки-матери»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Речевое развитие. Чтение сказки К.Чуковского «Цыпленок».</a:t>
            </a:r>
            <a:endParaRPr lang="ru-RU" sz="2800" dirty="0">
              <a:solidFill>
                <a:srgbClr val="80008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5" name="Номер слайда 1"/>
          <p:cNvSpPr txBox="1">
            <a:spLocks/>
          </p:cNvSpPr>
          <p:nvPr/>
        </p:nvSpPr>
        <p:spPr bwMode="auto">
          <a:xfrm>
            <a:off x="11793538" y="6416675"/>
            <a:ext cx="223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3</a:t>
            </a: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466" y="0"/>
            <a:ext cx="5307114" cy="723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Беседа «Мой поселок»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29085" y="684263"/>
            <a:ext cx="7417057" cy="790575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altLang="ru-RU" sz="2100" dirty="0" smtClean="0">
                <a:solidFill>
                  <a:srgbClr val="0070C0"/>
                </a:solidFill>
              </a:rPr>
              <a:t>Рассматривали фотографии родного поселка и его достопримечательностей</a:t>
            </a:r>
            <a:endParaRPr lang="ru-RU" altLang="ru-RU" sz="21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16" y="2897283"/>
            <a:ext cx="4862665" cy="364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568" y="2741313"/>
            <a:ext cx="4955457" cy="3716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3538" y="6416675"/>
            <a:ext cx="223837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+mn-lt"/>
              </a:rPr>
              <a:t>4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9206" y="1413543"/>
            <a:ext cx="1575568" cy="4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7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3700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altLang="ru-RU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92995" y="1795309"/>
            <a:ext cx="8695250" cy="8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Воспитывать бережное отношение, любовь к своей малой Родине;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altLang="ru-RU" sz="2100" dirty="0" smtClean="0">
                <a:solidFill>
                  <a:srgbClr val="0070C0"/>
                </a:solidFill>
                <a:latin typeface="+mn-lt"/>
              </a:rPr>
              <a:t>Учить детей рассказывать про любимые места родного поселка.</a:t>
            </a:r>
            <a:endParaRPr kumimoji="0" lang="ru-RU" altLang="ru-RU" sz="21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460" y="0"/>
            <a:ext cx="5107960" cy="6143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«Мой дом»</a:t>
            </a:r>
            <a:endParaRPr lang="ru-RU" sz="4000" u="sng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42182" y="840658"/>
            <a:ext cx="5143500" cy="457200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rgbClr val="9900CC"/>
                </a:solidFill>
              </a:rPr>
              <a:t>Закрепить знания детей о понятии «Дом»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979" y="4020561"/>
            <a:ext cx="3607890" cy="2705918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2916" y="3929186"/>
            <a:ext cx="3571616" cy="267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6729" y="1090326"/>
            <a:ext cx="3507114" cy="263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9" name="Номер слайда 1"/>
          <p:cNvSpPr txBox="1">
            <a:spLocks/>
          </p:cNvSpPr>
          <p:nvPr/>
        </p:nvSpPr>
        <p:spPr bwMode="auto">
          <a:xfrm>
            <a:off x="11793538" y="6416675"/>
            <a:ext cx="223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6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550453"/>
            <a:ext cx="1799404" cy="40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0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4000" b="0" i="0" u="sng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189551"/>
            <a:ext cx="1799404" cy="40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0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61846" y="1494502"/>
            <a:ext cx="5143500" cy="20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Продолжать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воспитывать любовь и чувства привязанности к родному дому;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altLang="ru-RU" sz="2000" baseline="0" dirty="0" smtClean="0">
                <a:solidFill>
                  <a:srgbClr val="9900CC"/>
                </a:solidFill>
                <a:latin typeface="+mn-lt"/>
              </a:rPr>
              <a:t>Закрепить</a:t>
            </a:r>
            <a:r>
              <a:rPr lang="ru-RU" altLang="ru-RU" sz="2000" dirty="0" smtClean="0">
                <a:solidFill>
                  <a:srgbClr val="9900CC"/>
                </a:solidFill>
                <a:latin typeface="+mn-lt"/>
              </a:rPr>
              <a:t> умение воплощать в рисунке свой замысел;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Развивать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творческие способности детей.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3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91381" y="0"/>
            <a:ext cx="8343285" cy="674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прогулка «Экскурсия в осень»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90318" y="542004"/>
            <a:ext cx="10608392" cy="40189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Учить детей видеть красоту природы в осеннее время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431" y="3249345"/>
            <a:ext cx="4339592" cy="3254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FF00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997" y="3408555"/>
            <a:ext cx="4107646" cy="3080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rgbClr val="FF000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Номер слайда 1"/>
          <p:cNvSpPr txBox="1">
            <a:spLocks/>
          </p:cNvSpPr>
          <p:nvPr/>
        </p:nvSpPr>
        <p:spPr bwMode="auto">
          <a:xfrm>
            <a:off x="11793538" y="6416675"/>
            <a:ext cx="223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7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3626" y="539597"/>
            <a:ext cx="1145457" cy="4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6310" y="913224"/>
            <a:ext cx="1145457" cy="4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00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</a:t>
            </a:r>
            <a:endParaRPr kumimoji="0" lang="ru-RU" altLang="ru-RU" sz="3600" b="0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51337" y="1225344"/>
            <a:ext cx="10013541" cy="17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Расширить представление детей о типичных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осенних явлениях;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altLang="ru-RU" sz="2000" baseline="0" dirty="0" smtClean="0">
                <a:solidFill>
                  <a:srgbClr val="FF0000"/>
                </a:solidFill>
                <a:latin typeface="+mn-lt"/>
              </a:rPr>
              <a:t>Закрепить</a:t>
            </a:r>
            <a:r>
              <a:rPr lang="ru-RU" altLang="ru-RU" sz="2000" dirty="0" smtClean="0">
                <a:solidFill>
                  <a:srgbClr val="FF0000"/>
                </a:solidFill>
                <a:latin typeface="+mn-lt"/>
              </a:rPr>
              <a:t> значение понятия «Золотая осень»;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+mn-lt"/>
              </a:rPr>
              <a:t>Вызвать эстетические переживания от восприятия красоты осенних деревьев;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+mn-lt"/>
              </a:rPr>
              <a:t>Воспитывать доброжелательное отношение к родной природе.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5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011" y="0"/>
            <a:ext cx="4252912" cy="690562"/>
          </a:xfrm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Дочки-матери</a:t>
            </a:r>
            <a:endParaRPr lang="ru-RU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340" y="636434"/>
            <a:ext cx="9037638" cy="38120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Формирование ролевого взаимодействия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775" y="3471285"/>
            <a:ext cx="4189268" cy="3141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332" y="3451818"/>
            <a:ext cx="4195789" cy="314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0" name="Номер слайда 1"/>
          <p:cNvSpPr txBox="1">
            <a:spLocks/>
          </p:cNvSpPr>
          <p:nvPr/>
        </p:nvSpPr>
        <p:spPr bwMode="auto">
          <a:xfrm>
            <a:off x="11793538" y="6416675"/>
            <a:ext cx="223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" y="580104"/>
            <a:ext cx="1430594" cy="4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9165" y="1204440"/>
            <a:ext cx="1430594" cy="4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96849" y="1614738"/>
            <a:ext cx="9037638" cy="14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Создать условия для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отражать в игре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разнообразные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бытовые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сюжеты;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ru-RU" sz="2000" noProof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Учить распределять роли, включаться в ролевые диалоги;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Воспитывать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доброжелательные отношение между детьми.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24048" y="488577"/>
            <a:ext cx="3222006" cy="241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1299999" lon="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606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71062" y="0"/>
            <a:ext cx="8135169" cy="77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сказки К.Чуковского «Цыпленок»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65471" y="1110688"/>
            <a:ext cx="9117013" cy="1381789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rgbClr val="00B050"/>
                </a:solidFill>
              </a:rPr>
              <a:t>Учить детей эмоционально воспринимать содержание сказки;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rgbClr val="00B050"/>
                </a:solidFill>
              </a:rPr>
              <a:t>Пополнить словарный запас детей;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altLang="ru-RU" sz="2000" dirty="0" smtClean="0">
                <a:solidFill>
                  <a:srgbClr val="00B050"/>
                </a:solidFill>
              </a:rPr>
              <a:t>Учить находить средства выражения образа в мимике, жестах, интонации.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319" y="3112001"/>
            <a:ext cx="4660245" cy="349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00B05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453" y="2919846"/>
            <a:ext cx="4719930" cy="3539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8" name="Номер слайда 1"/>
          <p:cNvSpPr txBox="1">
            <a:spLocks/>
          </p:cNvSpPr>
          <p:nvPr/>
        </p:nvSpPr>
        <p:spPr bwMode="auto">
          <a:xfrm>
            <a:off x="11741150" y="6416675"/>
            <a:ext cx="34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100"/>
              <a:t>11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752169"/>
            <a:ext cx="20647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</p:txBody>
      </p:sp>
    </p:spTree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9">
      <a:dk1>
        <a:sysClr val="windowText" lastClr="000000"/>
      </a:dk1>
      <a:lt1>
        <a:srgbClr val="FFFFFF"/>
      </a:lt1>
      <a:dk2>
        <a:srgbClr val="4F81BD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1645</TotalTime>
  <Words>421</Words>
  <Application>Microsoft Office PowerPoint</Application>
  <PresentationFormat>Произвольный</PresentationFormat>
  <Paragraphs>63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Отчет по патриотическому воспитанию  во 2 младшей группе «Берёзка» 1 октября 2018 -31 октября 2018</vt:lpstr>
      <vt:lpstr>Слайд 2</vt:lpstr>
      <vt:lpstr>Цель:   Воспитание гуманной духовно-нравственной личности, достойных будущих граждан России, патриотов своего Отечества.</vt:lpstr>
      <vt:lpstr>Слайд 4</vt:lpstr>
      <vt:lpstr>Беседа «Мой поселок»</vt:lpstr>
      <vt:lpstr>Рисование «Мой дом»</vt:lpstr>
      <vt:lpstr>Целевая прогулка «Экскурсия в осень»</vt:lpstr>
      <vt:lpstr>Дочки-матери</vt:lpstr>
      <vt:lpstr>Чтение сказки К.Чуковского «Цыпленок»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Tulip</dc:creator>
  <cp:lastModifiedBy>RePack by SPecialiST</cp:lastModifiedBy>
  <cp:revision>133</cp:revision>
  <dcterms:created xsi:type="dcterms:W3CDTF">2015-02-12T08:02:30Z</dcterms:created>
  <dcterms:modified xsi:type="dcterms:W3CDTF">2019-10-27T22:28:21Z</dcterms:modified>
</cp:coreProperties>
</file>