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.academic.ru/dic.nsf/ruwiki/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4008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dirty="0" smtClean="0"/>
              <a:t>«День Ангела»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428604"/>
            <a:ext cx="64008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МКДОУ «Детский сад №1 п. Теплое»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28860" y="3857628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Воспитатель: Разоренова О.И.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28794" y="5857892"/>
            <a:ext cx="585791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Теплое 2016-2017гг.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Участники – дети группы «Пчёлки»</a:t>
            </a:r>
            <a:endParaRPr lang="ru-RU" sz="2400" b="1" dirty="0"/>
          </a:p>
        </p:txBody>
      </p:sp>
      <p:pic>
        <p:nvPicPr>
          <p:cNvPr id="8194" name="Picture 2" descr="C:\Users\user\Desktop\Нрвственно-патриотическое воспитание\Новая папка\DSCN1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572164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Благотворительность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-оказание бескорыстной (безвозмездной или на льготных условиях) помощи тем, кто в этом нуждается. Основной чертой благотворительности является свободный и непринуждённый выбор вида, времени и места, а также содержания помощи.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Благотворительная деятельность в 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России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регулируется Федеральным законом № 135 от 11 августа 1995 г.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Облаготворительной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деятельности и благотворительных организациях». Кроме названного закона, благотворительная деятельность регулируется соответствующими положениями Конституции (ст. 39) и Гражданского кодекса.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РБОФ Благотворительный фонд Детские сердца</a:t>
            </a:r>
            <a:endParaRPr lang="ru-RU" sz="2400" b="1" dirty="0"/>
          </a:p>
        </p:txBody>
      </p:sp>
      <p:pic>
        <p:nvPicPr>
          <p:cNvPr id="1026" name="Picture 2" descr="C:\Users\user\Desktop\Нрвственно-патриотическое воспитание\Добрые сердца\DSCN1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Благотворительный фонд «Подари жизнь»</a:t>
            </a:r>
            <a:endParaRPr lang="ru-RU" sz="2800" b="1" dirty="0"/>
          </a:p>
        </p:txBody>
      </p:sp>
      <p:pic>
        <p:nvPicPr>
          <p:cNvPr id="2050" name="Picture 2" descr="C:\Users\user\Desktop\Новая папка 2-ая мл.нравственно-патриотическое\день ангела\DSCN0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Паралимпийский</a:t>
            </a:r>
            <a:r>
              <a:rPr lang="ru-RU" sz="2800" b="1" dirty="0" smtClean="0"/>
              <a:t> комитет России</a:t>
            </a:r>
            <a:endParaRPr lang="ru-RU" sz="2800" b="1" dirty="0"/>
          </a:p>
        </p:txBody>
      </p:sp>
      <p:pic>
        <p:nvPicPr>
          <p:cNvPr id="3074" name="Picture 2" descr="C:\Users\user\Desktop\Новая папка 2-ая мл.нравственно-патриотическое\день ангела\DSCN0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Благотворительный фонд Константина </a:t>
            </a:r>
            <a:r>
              <a:rPr lang="ru-RU" sz="2400" b="1" dirty="0" err="1" smtClean="0"/>
              <a:t>Хабенского</a:t>
            </a:r>
            <a:endParaRPr lang="ru-RU" sz="2400" b="1" dirty="0"/>
          </a:p>
        </p:txBody>
      </p:sp>
      <p:pic>
        <p:nvPicPr>
          <p:cNvPr id="4098" name="Picture 2" descr="C:\Users\user\Desktop\Новая папка 2-ая мл.нравственно-патриотическое\день ангела\DSCN0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ГУЗ  «Тульский областной специализированный дом ребёнка </a:t>
            </a:r>
            <a:br>
              <a:rPr lang="ru-RU" sz="2000" b="1" dirty="0" smtClean="0"/>
            </a:br>
            <a:r>
              <a:rPr lang="ru-RU" sz="2000" b="1" dirty="0" smtClean="0"/>
              <a:t>для детей с органическим поражением центральной нервной системы с нарушением психики №1»</a:t>
            </a:r>
            <a:endParaRPr lang="ru-RU" sz="2000" b="1" dirty="0"/>
          </a:p>
        </p:txBody>
      </p:sp>
      <p:pic>
        <p:nvPicPr>
          <p:cNvPr id="5122" name="Picture 2" descr="C:\Users\user\Desktop\Нрвственно-патриотическое воспитание\детский дом 1\DSCN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Благодарственное письмо </a:t>
            </a:r>
            <a:endParaRPr lang="ru-RU" sz="2800" b="1" dirty="0"/>
          </a:p>
        </p:txBody>
      </p:sp>
      <p:pic>
        <p:nvPicPr>
          <p:cNvPr id="6146" name="Picture 2" descr="C:\Users\user\Desktop\Нрвственно-патриотическое воспитание\детский дом 1\DSCN1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9196" y="1958400"/>
            <a:ext cx="4808812" cy="3606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Ответ с благотворительного фонда</a:t>
            </a:r>
            <a:endParaRPr lang="ru-RU" sz="2800" b="1" dirty="0"/>
          </a:p>
        </p:txBody>
      </p:sp>
      <p:pic>
        <p:nvPicPr>
          <p:cNvPr id="7170" name="Picture 2" descr="C:\Users\user\Desktop\Нрвственно-патриотическое воспитание\IMG-9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3429024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142984"/>
            <a:ext cx="4500594" cy="52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Добрый </a:t>
            </a:r>
            <a:r>
              <a:rPr lang="ru-RU" dirty="0" smtClean="0">
                <a:solidFill>
                  <a:schemeClr val="tx1"/>
                </a:solidFill>
              </a:rPr>
              <a:t>день! Мы получили Ваши чудесные </a:t>
            </a:r>
            <a:r>
              <a:rPr lang="ru-RU" dirty="0" err="1" smtClean="0">
                <a:solidFill>
                  <a:schemeClr val="tx1"/>
                </a:solidFill>
              </a:rPr>
              <a:t>сердечки!Спасибо</a:t>
            </a:r>
            <a:r>
              <a:rPr lang="ru-RU" dirty="0" smtClean="0">
                <a:solidFill>
                  <a:schemeClr val="tx1"/>
                </a:solidFill>
              </a:rPr>
              <a:t>! Мы их положим в коробки с подарками для наших жертвователей! Спасибо большое Вам и Вашим  замечательным детям за помощь!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94</Words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«День Ангела»</vt:lpstr>
      <vt:lpstr> Благотворительность -оказание бескорыстной (безвозмездной или на льготных условиях) помощи тем, кто в этом нуждается. Основной чертой благотворительности является свободный и непринуждённый выбор вида, времени и места, а также содержания помощи. Благотворительная деятельность в России регулируется Федеральным законом № 135 от 11 августа 1995 г. «Облаготворительной деятельности и благотворительных организациях». Кроме названного закона, благотворительная деятельность регулируется соответствующими положениями Конституции (ст. 39) и Гражданского кодекса.  </vt:lpstr>
      <vt:lpstr>РБОФ Благотворительный фонд Детские сердца</vt:lpstr>
      <vt:lpstr>Благотворительный фонд «Подари жизнь»</vt:lpstr>
      <vt:lpstr>Паралимпийский комитет России</vt:lpstr>
      <vt:lpstr>Благотворительный фонд Константина Хабенского</vt:lpstr>
      <vt:lpstr>ГУЗ  «Тульский областной специализированный дом ребёнка  для детей с органическим поражением центральной нервной системы с нарушением психики №1»</vt:lpstr>
      <vt:lpstr>Благодарственное письмо </vt:lpstr>
      <vt:lpstr>Ответ с благотворительного фонда</vt:lpstr>
      <vt:lpstr>Участники – дети группы «Пчёлки»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2-ая  младшая группа</dc:title>
  <dc:creator>user</dc:creator>
  <cp:lastModifiedBy>user</cp:lastModifiedBy>
  <cp:revision>10</cp:revision>
  <dcterms:created xsi:type="dcterms:W3CDTF">2017-01-15T10:12:59Z</dcterms:created>
  <dcterms:modified xsi:type="dcterms:W3CDTF">2018-01-03T17:38:57Z</dcterms:modified>
</cp:coreProperties>
</file>