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0"/>
            <a:ext cx="6429388" cy="6857999"/>
          </a:xfrm>
        </p:spPr>
        <p:txBody>
          <a:bodyPr/>
          <a:lstStyle/>
          <a:p>
            <a:r>
              <a:rPr lang="ru-RU" dirty="0" smtClean="0"/>
              <a:t>Презентация на тему «моделирование комфортной предметно-развивающей среды в условиях адаптации ребенка в ДОУ</a:t>
            </a:r>
            <a:br>
              <a:rPr lang="ru-RU" dirty="0" smtClean="0"/>
            </a:br>
            <a:r>
              <a:rPr lang="ru-RU" sz="2400" dirty="0" smtClean="0"/>
              <a:t>подготовила  </a:t>
            </a:r>
            <a:r>
              <a:rPr lang="ru-RU" sz="2400" dirty="0" err="1" smtClean="0"/>
              <a:t>разоренова</a:t>
            </a:r>
            <a:r>
              <a:rPr lang="ru-RU" sz="2400" dirty="0" smtClean="0"/>
              <a:t> </a:t>
            </a:r>
            <a:r>
              <a:rPr lang="ru-RU" sz="2400" dirty="0" err="1" smtClean="0"/>
              <a:t>ольга</a:t>
            </a:r>
            <a:r>
              <a:rPr lang="ru-RU" sz="2400" dirty="0" smtClean="0"/>
              <a:t> </a:t>
            </a:r>
            <a:r>
              <a:rPr lang="ru-RU" sz="2400" dirty="0" err="1" smtClean="0"/>
              <a:t>ивановна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/>
          <a:lstStyle/>
          <a:p>
            <a:r>
              <a:rPr lang="ru-RU" dirty="0" smtClean="0"/>
              <a:t>     Центр конструирования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user\Desktop\фото\DSCN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728667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/>
          <a:lstStyle/>
          <a:p>
            <a:r>
              <a:rPr lang="ru-RU" dirty="0" smtClean="0"/>
              <a:t>           Уголок уединения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218" name="Picture 2" descr="C:\Users\user\Desktop\фото\DSCN3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757242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/>
          <a:lstStyle/>
          <a:p>
            <a:r>
              <a:rPr lang="ru-RU" dirty="0" smtClean="0"/>
              <a:t>           Центр дежурств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C:\Users\user\Desktop\фото\DSCN3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07324" y="321448"/>
            <a:ext cx="4929222" cy="7286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Центр сюжетно-ролевых игр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6" name="Picture 2" descr="C:\Users\user\Desktop\Новая папка 2-ая мл.нравственно-патриотическое\игра супермаркет\DSCN0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3571900" cy="4908544"/>
          </a:xfrm>
          <a:prstGeom prst="rect">
            <a:avLst/>
          </a:prstGeom>
          <a:noFill/>
        </p:spPr>
      </p:pic>
      <p:pic>
        <p:nvPicPr>
          <p:cNvPr id="11267" name="Picture 3" descr="C:\Users\user\Desktop\Новая папка 2-ая мл.нравственно-патриотическое\игра супермаркет\DSCN07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36"/>
            <a:ext cx="367982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Развивающая предметно-пространственная </a:t>
            </a:r>
            <a:r>
              <a:rPr lang="ru-RU" dirty="0" err="1" smtClean="0"/>
              <a:t>среда,как</a:t>
            </a:r>
            <a:r>
              <a:rPr lang="ru-RU" dirty="0" smtClean="0"/>
              <a:t> одно из условий реализации основной образовательной программы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/>
          <a:lstStyle/>
          <a:p>
            <a:r>
              <a:rPr lang="ru-RU" dirty="0" smtClean="0"/>
              <a:t>Развивающая предметно- пространственная среда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user\Desktop\Photo0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689398" y="386832"/>
            <a:ext cx="4693667" cy="8072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2462" cy="6858000"/>
          </a:xfrm>
        </p:spPr>
        <p:txBody>
          <a:bodyPr/>
          <a:lstStyle/>
          <a:p>
            <a:r>
              <a:rPr lang="ru-RU" dirty="0" smtClean="0"/>
              <a:t>Мини музей народные     промыслы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фото\DSCN3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7572428" cy="4600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/>
          <a:lstStyle/>
          <a:p>
            <a:r>
              <a:rPr lang="ru-RU" dirty="0" smtClean="0"/>
              <a:t>Центр информации для родителей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user\Desktop\фото\DSCN32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742955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Центр патриотического воспитания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user\Desktop\фото\DSCN32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3786182" cy="5143512"/>
          </a:xfrm>
          <a:prstGeom prst="rect">
            <a:avLst/>
          </a:prstGeom>
          <a:noFill/>
        </p:spPr>
      </p:pic>
      <p:pic>
        <p:nvPicPr>
          <p:cNvPr id="4099" name="Picture 3" descr="C:\Users\user\Desktop\фото\DSCN3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429003" y="2285980"/>
            <a:ext cx="5143511" cy="4000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/>
          <a:lstStyle/>
          <a:p>
            <a:r>
              <a:rPr lang="ru-RU" dirty="0" smtClean="0"/>
              <a:t>               Центр </a:t>
            </a:r>
            <a:r>
              <a:rPr lang="ru-RU" dirty="0" err="1" smtClean="0"/>
              <a:t>пдд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user\Desktop\фото\DSCN3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      Центр театрализованной </a:t>
            </a:r>
            <a:br>
              <a:rPr lang="ru-RU" dirty="0" smtClean="0"/>
            </a:br>
            <a:r>
              <a:rPr lang="ru-RU" dirty="0" smtClean="0"/>
              <a:t>                  деятельности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user\Desktop\фото\DSCN3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764386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43900" cy="6858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Центр занимательной </a:t>
            </a:r>
            <a:br>
              <a:rPr lang="ru-RU" dirty="0" smtClean="0"/>
            </a:br>
            <a:r>
              <a:rPr lang="ru-RU" dirty="0" smtClean="0"/>
              <a:t>                   математики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user\Desktop\фото\DSCN3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757242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</TotalTime>
  <Words>59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Презентация на тему «моделирование комфортной предметно-развивающей среды в условиях адаптации ребенка в ДОУ подготовила  разоренова ольга ивановна </vt:lpstr>
      <vt:lpstr>Развивающая предметно-пространственная среда,как одно из условий реализации основной образовательной программы    </vt:lpstr>
      <vt:lpstr>Развивающая предметно- пространственная среда          </vt:lpstr>
      <vt:lpstr>Мини музей народные     промыслы         </vt:lpstr>
      <vt:lpstr>Центр информации для родителей            </vt:lpstr>
      <vt:lpstr>Центр патриотического воспитания         </vt:lpstr>
      <vt:lpstr>               Центр пдд           </vt:lpstr>
      <vt:lpstr>         Центр театрализованной                    деятельности            </vt:lpstr>
      <vt:lpstr>          Центр занимательной                     математики           </vt:lpstr>
      <vt:lpstr>     Центр конструирования          </vt:lpstr>
      <vt:lpstr>           Уголок уединения          </vt:lpstr>
      <vt:lpstr>           Центр дежурств          </vt:lpstr>
      <vt:lpstr>     Центр сюжетно-ролевых игр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«моделирование комфортной предметно-развивающей среды в условиях адаптации ребенка в ДОУ подготовила  разоренова ольга ивановна </dc:title>
  <cp:lastModifiedBy>user</cp:lastModifiedBy>
  <cp:revision>4</cp:revision>
  <dcterms:modified xsi:type="dcterms:W3CDTF">2019-11-14T17:45:25Z</dcterms:modified>
</cp:coreProperties>
</file>