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11429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Юные помощники.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7324" y="0"/>
            <a:ext cx="4241799" cy="5429250"/>
          </a:xfrm>
        </p:spPr>
      </p:pic>
      <p:pic>
        <p:nvPicPr>
          <p:cNvPr id="10" name="Содержимое 9" descr="1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1142984"/>
          </a:xfrm>
        </p:spPr>
        <p:txBody>
          <a:bodyPr/>
          <a:lstStyle/>
          <a:p>
            <a:r>
              <a:rPr lang="ru-RU" dirty="0" smtClean="0"/>
              <a:t>               день добра.</a:t>
            </a:r>
            <a:endParaRPr lang="ru-RU" dirty="0"/>
          </a:p>
        </p:txBody>
      </p:sp>
      <p:pic>
        <p:nvPicPr>
          <p:cNvPr id="5" name="Содержимое 4" descr="1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6588" cy="5643578"/>
          </a:xfrm>
        </p:spPr>
      </p:pic>
      <p:pic>
        <p:nvPicPr>
          <p:cNvPr id="6" name="Содержимое 5" descr="1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1000108"/>
          </a:xfrm>
        </p:spPr>
        <p:txBody>
          <a:bodyPr/>
          <a:lstStyle/>
          <a:p>
            <a:r>
              <a:rPr lang="ru-RU" dirty="0" smtClean="0"/>
              <a:t>                Крещение.</a:t>
            </a:r>
            <a:endParaRPr lang="ru-RU" dirty="0"/>
          </a:p>
        </p:txBody>
      </p:sp>
      <p:pic>
        <p:nvPicPr>
          <p:cNvPr id="5" name="Содержимое 4" descr="DSCN15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6588" cy="5572140"/>
          </a:xfrm>
        </p:spPr>
      </p:pic>
      <p:pic>
        <p:nvPicPr>
          <p:cNvPr id="6" name="Содержимое 5" descr="DSCN15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928670"/>
          </a:xfrm>
        </p:spPr>
        <p:txBody>
          <a:bodyPr/>
          <a:lstStyle/>
          <a:p>
            <a:r>
              <a:rPr lang="ru-RU" dirty="0" smtClean="0"/>
              <a:t>    Подарки к пасхе в храм.</a:t>
            </a:r>
            <a:endParaRPr lang="ru-RU" dirty="0"/>
          </a:p>
        </p:txBody>
      </p:sp>
      <p:pic>
        <p:nvPicPr>
          <p:cNvPr id="5" name="Содержимое 4" descr="DSCN2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5715016"/>
          </a:xfrm>
        </p:spPr>
      </p:pic>
      <p:pic>
        <p:nvPicPr>
          <p:cNvPr id="8" name="Содержимое 7" descr="DSCN23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0"/>
            <a:ext cx="438785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Лес межнационального единства</a:t>
            </a:r>
            <a:endParaRPr lang="ru-RU" dirty="0"/>
          </a:p>
        </p:txBody>
      </p:sp>
      <p:pic>
        <p:nvPicPr>
          <p:cNvPr id="5" name="Содержимое 4" descr="DSCN21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4055102" cy="4929222"/>
          </a:xfrm>
        </p:spPr>
      </p:pic>
      <p:pic>
        <p:nvPicPr>
          <p:cNvPr id="6" name="Содержимое 5" descr="DSCN21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530224"/>
            <a:ext cx="3857652" cy="50419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1071546"/>
          </a:xfrm>
        </p:spPr>
        <p:txBody>
          <a:bodyPr/>
          <a:lstStyle/>
          <a:p>
            <a:r>
              <a:rPr lang="ru-RU" dirty="0" smtClean="0"/>
              <a:t>                Субботник.</a:t>
            </a:r>
            <a:endParaRPr lang="ru-RU" dirty="0"/>
          </a:p>
        </p:txBody>
      </p:sp>
      <p:pic>
        <p:nvPicPr>
          <p:cNvPr id="5" name="Содержимое 4" descr="DSCN2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6588" cy="5643578"/>
          </a:xfrm>
        </p:spPr>
      </p:pic>
      <p:pic>
        <p:nvPicPr>
          <p:cNvPr id="6" name="Содержимое 5" descr="DSCN2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1071546"/>
          </a:xfrm>
        </p:spPr>
        <p:txBody>
          <a:bodyPr/>
          <a:lstStyle/>
          <a:p>
            <a:r>
              <a:rPr lang="ru-RU" dirty="0" smtClean="0"/>
              <a:t>                   9 мая.</a:t>
            </a:r>
            <a:endParaRPr lang="ru-RU" dirty="0"/>
          </a:p>
        </p:txBody>
      </p:sp>
      <p:pic>
        <p:nvPicPr>
          <p:cNvPr id="4" name="Содержимое 3" descr="DSCN0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28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       Юные помощники.</vt:lpstr>
      <vt:lpstr>               день добра.</vt:lpstr>
      <vt:lpstr>                Крещение.</vt:lpstr>
      <vt:lpstr>    Подарки к пасхе в храм.</vt:lpstr>
      <vt:lpstr>Лес межнационального единства</vt:lpstr>
      <vt:lpstr>                Субботник.</vt:lpstr>
      <vt:lpstr>                   9 мая.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Юные помощники.</dc:title>
  <cp:lastModifiedBy>user</cp:lastModifiedBy>
  <cp:revision>4</cp:revision>
  <dcterms:modified xsi:type="dcterms:W3CDTF">2018-11-14T15:01:06Z</dcterms:modified>
</cp:coreProperties>
</file>