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1" r:id="rId2"/>
    <p:sldId id="257" r:id="rId3"/>
    <p:sldId id="258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A0462-1429-43F9-8498-9ADEB90B9240}" type="datetimeFigureOut">
              <a:rPr lang="ru-RU" smtClean="0"/>
              <a:pPr/>
              <a:t>20.01.2020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DF4E1-F4B8-4056-BFEB-7216147507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656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DF4E1-F4B8-4056-BFEB-7216147507C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203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715200" cy="73269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МКДОУ «Детский сад №1 п. Тёплое»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Занимательная  математика.</a:t>
            </a:r>
          </a:p>
          <a:p>
            <a:pPr marL="0" indent="0" algn="ctr">
              <a:buNone/>
            </a:pPr>
            <a:r>
              <a:rPr lang="ru-RU" sz="2000" dirty="0" smtClean="0"/>
              <a:t>Средняя группа «Пчёлки».</a:t>
            </a:r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endParaRPr lang="ru-RU" sz="2000" dirty="0"/>
          </a:p>
          <a:p>
            <a:pPr marL="0" indent="0" algn="r">
              <a:buNone/>
            </a:pPr>
            <a:endParaRPr lang="ru-RU" sz="2000" dirty="0" smtClean="0"/>
          </a:p>
          <a:p>
            <a:pPr marL="0" indent="0" algn="r">
              <a:buNone/>
            </a:pPr>
            <a:r>
              <a:rPr lang="ru-RU" sz="2000" dirty="0" smtClean="0"/>
              <a:t>Воспитатель: </a:t>
            </a:r>
            <a:r>
              <a:rPr lang="ru-RU" sz="2000" dirty="0" err="1" smtClean="0"/>
              <a:t>Разоренова</a:t>
            </a:r>
            <a:r>
              <a:rPr lang="ru-RU" sz="2000" dirty="0" smtClean="0"/>
              <a:t> О.И.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err="1" smtClean="0"/>
              <a:t>п.Тёплое</a:t>
            </a:r>
            <a:r>
              <a:rPr lang="ru-RU" sz="2000" dirty="0" smtClean="0"/>
              <a:t>    2018г.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занимательная математика папка (2)\DSCN1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7920880" cy="594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занимательная математика папка (2)\DSCN1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7881105" cy="5910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занимательная математика папка (2)\DSCN1902.JPG"/>
          <p:cNvPicPr>
            <a:picLocks noChangeAspect="1" noChangeArrowheads="1"/>
          </p:cNvPicPr>
          <p:nvPr/>
        </p:nvPicPr>
        <p:blipFill rotWithShape="1">
          <a:blip r:embed="rId2" cstate="print"/>
          <a:srcRect l="15772"/>
          <a:stretch/>
        </p:blipFill>
        <p:spPr bwMode="auto">
          <a:xfrm>
            <a:off x="611560" y="692696"/>
            <a:ext cx="3460738" cy="547841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761" r="3974"/>
          <a:stretch/>
        </p:blipFill>
        <p:spPr>
          <a:xfrm>
            <a:off x="4158033" y="660126"/>
            <a:ext cx="3726336" cy="55109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занимательная математика папка (2)\DSCN1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214718" cy="6161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занимательная математика папка (2)\DSCN1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752529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занимательная математика папка (2)\DSCN1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7680853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занимательная математика папка (2)\DSCN1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02750" cy="637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занимательная математика папка (2)\DSCN1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830676" cy="5873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занимательная математика папка (2)\DSCN1952.JPG"/>
          <p:cNvPicPr>
            <a:picLocks noChangeAspect="1" noChangeArrowheads="1"/>
          </p:cNvPicPr>
          <p:nvPr/>
        </p:nvPicPr>
        <p:blipFill rotWithShape="1">
          <a:blip r:embed="rId2" cstate="print"/>
          <a:srcRect r="7622"/>
          <a:stretch/>
        </p:blipFill>
        <p:spPr bwMode="auto">
          <a:xfrm>
            <a:off x="467543" y="404664"/>
            <a:ext cx="7538887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занимательная математика папка (2)\DSCN1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19" y="188640"/>
            <a:ext cx="4806535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980728"/>
            <a:ext cx="7239000" cy="4846320"/>
          </a:xfrm>
        </p:spPr>
        <p:txBody>
          <a:bodyPr/>
          <a:lstStyle/>
          <a:p>
            <a:pPr marL="985838" indent="-985838">
              <a:buNone/>
              <a:tabLst>
                <a:tab pos="900113" algn="l"/>
              </a:tabLst>
            </a:pPr>
            <a:r>
              <a:rPr lang="ru-RU" dirty="0" smtClean="0"/>
              <a:t>Цель: развитие математических навыков через игру и сказку, развитие интереса к интеллектуальной деятельности.</a:t>
            </a:r>
          </a:p>
          <a:p>
            <a:pPr marL="985838" indent="-985838">
              <a:buNone/>
            </a:pPr>
            <a:r>
              <a:rPr lang="ru-RU" dirty="0" smtClean="0"/>
              <a:t>Задачи: развитие памяти, мышления, внимания, элементарные  математические навыки, настойчивость, целеустремлённость, отстаивать свою точку зрения.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занимательная математика папка (2)\DSCN1971.JPG"/>
          <p:cNvPicPr>
            <a:picLocks noChangeAspect="1" noChangeArrowheads="1"/>
          </p:cNvPicPr>
          <p:nvPr/>
        </p:nvPicPr>
        <p:blipFill rotWithShape="1">
          <a:blip r:embed="rId2" cstate="print"/>
          <a:srcRect r="11017"/>
          <a:stretch/>
        </p:blipFill>
        <p:spPr bwMode="auto">
          <a:xfrm>
            <a:off x="539552" y="558423"/>
            <a:ext cx="3600604" cy="5424909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7179"/>
          <a:stretch/>
        </p:blipFill>
        <p:spPr>
          <a:xfrm>
            <a:off x="4283968" y="560681"/>
            <a:ext cx="3777762" cy="542265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занимательная математика папка (2)\DSCN1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963198" cy="5972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7632848" cy="5544616"/>
          </a:xfrm>
        </p:spPr>
        <p:txBody>
          <a:bodyPr/>
          <a:lstStyle/>
          <a:p>
            <a:pPr marL="900113" indent="-900113">
              <a:buNone/>
            </a:pPr>
            <a:r>
              <a:rPr lang="ru-RU" dirty="0" smtClean="0"/>
              <a:t>Игра  имеет важное значение в жизни ребёнка, имеет то же значение, какое у взрослого имеет деятельность, работа, служба. Каков ребёнок в игре, таков во многом он будет в работе, когда вырастет. Поэтому воспитание будущего деятеля происходит прежде всего в игре (Макаренко А.С.)</a:t>
            </a:r>
          </a:p>
          <a:p>
            <a:pPr marL="900113" indent="-900113">
              <a:buNone/>
            </a:pPr>
            <a:r>
              <a:rPr lang="ru-RU" dirty="0" smtClean="0"/>
              <a:t>То, что дети могут сделать вместе сегодня, завтра каждый из них сможет сделать самостоятельно (</a:t>
            </a:r>
            <a:r>
              <a:rPr lang="ru-RU" dirty="0" err="1" smtClean="0"/>
              <a:t>Л.Выготский</a:t>
            </a:r>
            <a:r>
              <a:rPr lang="ru-RU" dirty="0" smtClean="0"/>
              <a:t>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анимательная математика папка (2)\DSCN1814.JPG"/>
          <p:cNvPicPr>
            <a:picLocks noChangeAspect="1" noChangeArrowheads="1"/>
          </p:cNvPicPr>
          <p:nvPr/>
        </p:nvPicPr>
        <p:blipFill rotWithShape="1">
          <a:blip r:embed="rId2" cstate="print"/>
          <a:srcRect r="8333"/>
          <a:stretch/>
        </p:blipFill>
        <p:spPr bwMode="auto">
          <a:xfrm>
            <a:off x="179512" y="188640"/>
            <a:ext cx="7920880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занимательная математика папка (2)\DSCN1821.JPG"/>
          <p:cNvPicPr>
            <a:picLocks noChangeAspect="1" noChangeArrowheads="1"/>
          </p:cNvPicPr>
          <p:nvPr/>
        </p:nvPicPr>
        <p:blipFill rotWithShape="1">
          <a:blip r:embed="rId2" cstate="print"/>
          <a:srcRect t="6098"/>
          <a:stretch/>
        </p:blipFill>
        <p:spPr bwMode="auto">
          <a:xfrm>
            <a:off x="179512" y="548679"/>
            <a:ext cx="7872875" cy="5544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занимательная математика папка (2)\DSCN1835.JPG"/>
          <p:cNvPicPr>
            <a:picLocks noChangeAspect="1" noChangeArrowheads="1"/>
          </p:cNvPicPr>
          <p:nvPr/>
        </p:nvPicPr>
        <p:blipFill rotWithShape="1">
          <a:blip r:embed="rId2" cstate="print"/>
          <a:srcRect t="12195" r="7622"/>
          <a:stretch/>
        </p:blipFill>
        <p:spPr bwMode="auto">
          <a:xfrm>
            <a:off x="179512" y="548680"/>
            <a:ext cx="7878876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занимательная математика папка (2)\DSCN1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7926686" cy="5945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занимательная математика папка (2)\DSCN1841.JPG"/>
          <p:cNvPicPr>
            <a:picLocks noChangeAspect="1" noChangeArrowheads="1"/>
          </p:cNvPicPr>
          <p:nvPr/>
        </p:nvPicPr>
        <p:blipFill rotWithShape="1">
          <a:blip r:embed="rId2" cstate="print"/>
          <a:srcRect r="7106"/>
          <a:stretch/>
        </p:blipFill>
        <p:spPr bwMode="auto">
          <a:xfrm>
            <a:off x="107505" y="116632"/>
            <a:ext cx="7920880" cy="6395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занимательная математика папка (2)\DSCN1843.JPG"/>
          <p:cNvPicPr>
            <a:picLocks noChangeAspect="1" noChangeArrowheads="1"/>
          </p:cNvPicPr>
          <p:nvPr/>
        </p:nvPicPr>
        <p:blipFill rotWithShape="1">
          <a:blip r:embed="rId2" cstate="print"/>
          <a:srcRect l="9211"/>
          <a:stretch/>
        </p:blipFill>
        <p:spPr bwMode="auto">
          <a:xfrm>
            <a:off x="251520" y="188640"/>
            <a:ext cx="7806673" cy="64490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46</TotalTime>
  <Words>136</Words>
  <Application>Microsoft Office PowerPoint</Application>
  <PresentationFormat>Экран (4:3)</PresentationFormat>
  <Paragraphs>16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Изящная</vt:lpstr>
      <vt:lpstr>МКДОУ «Детский сад №1 п. Тёплое»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Масленица</dc:title>
  <dc:creator>user</dc:creator>
  <cp:lastModifiedBy>Valued Acer Customer</cp:lastModifiedBy>
  <cp:revision>21</cp:revision>
  <dcterms:created xsi:type="dcterms:W3CDTF">2018-02-13T08:31:13Z</dcterms:created>
  <dcterms:modified xsi:type="dcterms:W3CDTF">2020-01-20T04:55:06Z</dcterms:modified>
</cp:coreProperties>
</file>