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7D3FF"/>
    <a:srgbClr val="A7E8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9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0BB320-0212-4948-897E-D3770E6D1D9A}" type="datetimeFigureOut">
              <a:rPr lang="ru-RU" smtClean="0"/>
              <a:pPr/>
              <a:t>16.03.2020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0D3190-56AE-416D-8C0A-6E423F8253A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16.03.2020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 advClick="0" advTm="7000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16.03.2020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 advClick="0" advTm="7000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16.03.2020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 advClick="0" advTm="7000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16.03.2020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 advClick="0" advTm="7000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16.03.2020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 advClick="0" advTm="7000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16.03.2020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 advClick="0" advTm="7000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16.03.2020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 advClick="0" advTm="7000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16.03.2020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 advClick="0" advTm="7000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16.03.2020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 advClick="0" advTm="7000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16.03.2020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 advClick="0" advTm="7000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16.03.2020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 advClick="0" advTm="7000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4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 userDrawn="1"/>
        </p:nvSpPr>
        <p:spPr>
          <a:xfrm>
            <a:off x="357158" y="285728"/>
            <a:ext cx="8501122" cy="6215106"/>
          </a:xfrm>
          <a:prstGeom prst="roundRect">
            <a:avLst>
              <a:gd name="adj" fmla="val 9106"/>
            </a:avLst>
          </a:prstGeom>
          <a:noFill/>
          <a:ln>
            <a:solidFill>
              <a:srgbClr val="57D3F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 descr="0_75c96_b715e7d3_XL.jpeg"/>
          <p:cNvPicPr>
            <a:picLocks noChangeAspect="1"/>
          </p:cNvPicPr>
          <p:nvPr userDrawn="1"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63" t="8363"/>
          <a:stretch>
            <a:fillRect/>
          </a:stretch>
        </p:blipFill>
        <p:spPr>
          <a:xfrm>
            <a:off x="71406" y="71414"/>
            <a:ext cx="2000264" cy="200026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CAFAF-F440-4BEA-83C0-06215780B219}" type="datetimeFigureOut">
              <a:rPr lang="ru-RU" smtClean="0"/>
              <a:pPr/>
              <a:t>16.03.2020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corowina.ucoz.com</a:t>
            </a:r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7000">
    <p:fade thruBlk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file:///G:\rybnikov_aleksey_-_detskiy_sad_(zaycev.net).mp3" TargetMode="External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G:\rybnikov_aleksey_-_detskiy_sad_(zaycev.net).mp3" TargetMode="Externa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G:\rybnikov_aleksey_-_detskiy_sad_(zaycev.net).mp3" TargetMode="Externa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G:\rybnikov_aleksey_-_detskiy_sad_(zaycev.net).mp3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G:\rybnikov_aleksey_-_detskiy_sad_(zaycev.net).mp3" TargetMode="Externa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716967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80528" y="3789040"/>
            <a:ext cx="2456210" cy="273630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27584" y="1484784"/>
            <a:ext cx="748883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Один день из жизни нашей группы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43608" y="3645024"/>
            <a:ext cx="7133859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Подготовила:</a:t>
            </a:r>
            <a:endParaRPr lang="ru-RU" sz="32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r"/>
            <a:r>
              <a:rPr lang="ru-RU" sz="3200" b="1" cap="all" spc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3200" b="1" cap="all" spc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воспитатель </a:t>
            </a: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МКДОУ «Детский сад № 1 п. Теплое»</a:t>
            </a:r>
          </a:p>
          <a:p>
            <a:pPr algn="r"/>
            <a:endParaRPr lang="ru-RU" sz="32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r"/>
            <a: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Прохорова И.Ю.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" name="rybnikov_aleksey_-_detskiy_sad_(zaycev.net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8839200" y="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Click="0" advTm="7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0119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012104">
            <a:off x="-96629" y="3750041"/>
            <a:ext cx="4032184" cy="3024138"/>
          </a:xfrm>
          <a:prstGeom prst="teardrop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395536" y="1988840"/>
            <a:ext cx="5760640" cy="187743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Что за чудо эти книжки?</a:t>
            </a:r>
          </a:p>
          <a:p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Очень любят их детишки!</a:t>
            </a:r>
          </a:p>
          <a:p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Регулярно их читают ,</a:t>
            </a:r>
          </a:p>
          <a:p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Много знаний получают</a:t>
            </a: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!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" name="Рисунок 2" descr="DSC0119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804392">
            <a:off x="4585233" y="345172"/>
            <a:ext cx="4116975" cy="2997706"/>
          </a:xfrm>
          <a:prstGeom prst="teardrop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DSC0119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658486">
            <a:off x="5364088" y="4005064"/>
            <a:ext cx="3035829" cy="2276872"/>
          </a:xfrm>
          <a:prstGeom prst="teardrop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7000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01140.JPG"/>
          <p:cNvPicPr>
            <a:picLocks noChangeAspect="1"/>
          </p:cNvPicPr>
          <p:nvPr/>
        </p:nvPicPr>
        <p:blipFill>
          <a:blip r:embed="rId2" cstate="print">
            <a:lum bright="20000" contrast="20000"/>
          </a:blip>
          <a:stretch>
            <a:fillRect/>
          </a:stretch>
        </p:blipFill>
        <p:spPr>
          <a:xfrm>
            <a:off x="1403648" y="2369538"/>
            <a:ext cx="6810720" cy="44884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 rot="20793609">
            <a:off x="1118012" y="844052"/>
            <a:ext cx="5241370" cy="187743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Любим мы не только бегать,</a:t>
            </a:r>
          </a:p>
          <a:p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Веселиться и играть</a:t>
            </a:r>
          </a:p>
          <a:p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Кроме этого мы очень</a:t>
            </a:r>
          </a:p>
          <a:p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Очень любим рисовать</a:t>
            </a: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!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med" advClick="0" advTm="7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DSC01263.JPG"/>
          <p:cNvPicPr>
            <a:picLocks noChangeAspect="1"/>
          </p:cNvPicPr>
          <p:nvPr/>
        </p:nvPicPr>
        <p:blipFill>
          <a:blip r:embed="rId2" cstate="print">
            <a:lum bright="10000" contrast="20000"/>
          </a:blip>
          <a:stretch>
            <a:fillRect/>
          </a:stretch>
        </p:blipFill>
        <p:spPr>
          <a:xfrm rot="350367">
            <a:off x="2991019" y="3550490"/>
            <a:ext cx="4139952" cy="3104964"/>
          </a:xfrm>
          <a:prstGeom prst="cloud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DSC01262.JPG"/>
          <p:cNvPicPr>
            <a:picLocks noChangeAspect="1"/>
          </p:cNvPicPr>
          <p:nvPr/>
        </p:nvPicPr>
        <p:blipFill>
          <a:blip r:embed="rId3" cstate="print">
            <a:lum bright="10000" contrast="10000"/>
          </a:blip>
          <a:stretch>
            <a:fillRect/>
          </a:stretch>
        </p:blipFill>
        <p:spPr>
          <a:xfrm rot="19768853">
            <a:off x="-287507" y="1495977"/>
            <a:ext cx="4333964" cy="3250474"/>
          </a:xfrm>
          <a:prstGeom prst="cloud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Облако 3"/>
          <p:cNvSpPr/>
          <p:nvPr/>
        </p:nvSpPr>
        <p:spPr>
          <a:xfrm>
            <a:off x="4211960" y="0"/>
            <a:ext cx="4932040" cy="4077072"/>
          </a:xfrm>
          <a:prstGeom prst="cloud">
            <a:avLst/>
          </a:prstGeom>
          <a:solidFill>
            <a:srgbClr val="A7E8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Раз, два, три, четыре, пять</a:t>
            </a:r>
          </a:p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Собираемся гулять.</a:t>
            </a:r>
          </a:p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Будем быстро одеваться,</a:t>
            </a:r>
          </a:p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Не зевать и не толкаться.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med" advClick="0" advTm="7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SC01286.JPG"/>
          <p:cNvPicPr>
            <a:picLocks noChangeAspect="1"/>
          </p:cNvPicPr>
          <p:nvPr/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4860032" y="2276872"/>
            <a:ext cx="4283968" cy="3212976"/>
          </a:xfrm>
          <a:prstGeom prst="cloud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Облако 2"/>
          <p:cNvSpPr/>
          <p:nvPr/>
        </p:nvSpPr>
        <p:spPr>
          <a:xfrm>
            <a:off x="1835696" y="0"/>
            <a:ext cx="6768752" cy="2996952"/>
          </a:xfrm>
          <a:prstGeom prst="cloud">
            <a:avLst/>
          </a:prstGeom>
          <a:solidFill>
            <a:srgbClr val="A7E8FF"/>
          </a:solidFill>
          <a:ln>
            <a:solidFill>
              <a:srgbClr val="57D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  <a:t>чтоб здоровым  крепким стать</a:t>
            </a: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  <a:t>Больше надо нам гулять !</a:t>
            </a: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  <a:t>Свежий воздух малышам</a:t>
            </a: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  <a:t>Нужен и полезен !</a:t>
            </a:r>
          </a:p>
        </p:txBody>
      </p:sp>
      <p:pic>
        <p:nvPicPr>
          <p:cNvPr id="4" name="Рисунок 3" descr="DSC01278.JPG"/>
          <p:cNvPicPr>
            <a:picLocks noChangeAspect="1"/>
          </p:cNvPicPr>
          <p:nvPr/>
        </p:nvPicPr>
        <p:blipFill>
          <a:blip r:embed="rId3" cstate="print">
            <a:lum contrast="30000"/>
          </a:blip>
          <a:stretch>
            <a:fillRect/>
          </a:stretch>
        </p:blipFill>
        <p:spPr>
          <a:xfrm>
            <a:off x="-180528" y="2996952"/>
            <a:ext cx="5532107" cy="4149080"/>
          </a:xfrm>
          <a:prstGeom prst="cloud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7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01238.JPG"/>
          <p:cNvPicPr>
            <a:picLocks noChangeAspect="1"/>
          </p:cNvPicPr>
          <p:nvPr/>
        </p:nvPicPr>
        <p:blipFill>
          <a:blip r:embed="rId2" cstate="print">
            <a:lum contrast="30000"/>
          </a:blip>
          <a:srcRect l="1290" r="3217" b="19132"/>
          <a:stretch>
            <a:fillRect/>
          </a:stretch>
        </p:blipFill>
        <p:spPr>
          <a:xfrm>
            <a:off x="1187624" y="2204864"/>
            <a:ext cx="7056784" cy="4482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Облако 2"/>
          <p:cNvSpPr/>
          <p:nvPr/>
        </p:nvSpPr>
        <p:spPr>
          <a:xfrm>
            <a:off x="2123728" y="0"/>
            <a:ext cx="7020272" cy="3068960"/>
          </a:xfrm>
          <a:prstGeom prst="cloud">
            <a:avLst/>
          </a:prstGeom>
          <a:solidFill>
            <a:srgbClr val="A7E8FF"/>
          </a:solidFill>
          <a:ln>
            <a:solidFill>
              <a:srgbClr val="57D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Я на стульчике сижу</a:t>
            </a: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Я со стульчиком дружу</a:t>
            </a: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Всю одежду аккуратно</a:t>
            </a: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Я на стульчик положу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med" advClick="0" advTm="7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01156.JPG"/>
          <p:cNvPicPr>
            <a:picLocks noChangeAspect="1"/>
          </p:cNvPicPr>
          <p:nvPr/>
        </p:nvPicPr>
        <p:blipFill>
          <a:blip r:embed="rId2" cstate="print">
            <a:lum bright="10000" contrast="10000"/>
          </a:blip>
          <a:srcRect l="2548" t="8493" r="4450" b="13368"/>
          <a:stretch>
            <a:fillRect/>
          </a:stretch>
        </p:blipFill>
        <p:spPr>
          <a:xfrm>
            <a:off x="1115616" y="2492896"/>
            <a:ext cx="6552728" cy="4129116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Облако 1"/>
          <p:cNvSpPr/>
          <p:nvPr/>
        </p:nvSpPr>
        <p:spPr>
          <a:xfrm>
            <a:off x="2699792" y="0"/>
            <a:ext cx="6048672" cy="3212976"/>
          </a:xfrm>
          <a:prstGeom prst="cloud">
            <a:avLst/>
          </a:prstGeom>
          <a:solidFill>
            <a:srgbClr val="A7E8FF"/>
          </a:solidFill>
          <a:ln>
            <a:solidFill>
              <a:srgbClr val="57D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75856" y="548680"/>
            <a:ext cx="4994124" cy="22467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Если целый день играть</a:t>
            </a:r>
          </a:p>
          <a:p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Можно даже и устать!</a:t>
            </a:r>
          </a:p>
          <a:p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 тогда спасая нас,</a:t>
            </a:r>
          </a:p>
          <a:p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 нам приходит тихий час!</a:t>
            </a:r>
          </a:p>
          <a:p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med" advClick="0" advTm="7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01161.JPG"/>
          <p:cNvPicPr>
            <a:picLocks noChangeAspect="1"/>
          </p:cNvPicPr>
          <p:nvPr/>
        </p:nvPicPr>
        <p:blipFill>
          <a:blip r:embed="rId2" cstate="print"/>
          <a:srcRect l="25152" r="2986" b="16959"/>
          <a:stretch>
            <a:fillRect/>
          </a:stretch>
        </p:blipFill>
        <p:spPr>
          <a:xfrm>
            <a:off x="395536" y="1615818"/>
            <a:ext cx="8352928" cy="52421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Облако 1"/>
          <p:cNvSpPr/>
          <p:nvPr/>
        </p:nvSpPr>
        <p:spPr>
          <a:xfrm>
            <a:off x="2051720" y="0"/>
            <a:ext cx="6552728" cy="2852936"/>
          </a:xfrm>
          <a:prstGeom prst="cloud">
            <a:avLst/>
          </a:prstGeom>
          <a:solidFill>
            <a:srgbClr val="A7E8FF"/>
          </a:solidFill>
          <a:ln>
            <a:solidFill>
              <a:srgbClr val="57D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55776" y="476672"/>
            <a:ext cx="5587107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После сна, как все проснулись</a:t>
            </a:r>
          </a:p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Улыбнулись, потянулись</a:t>
            </a:r>
          </a:p>
          <a:p>
            <a:pPr algn="ctr"/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Мы по коврикам прошлись</a:t>
            </a:r>
          </a:p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Закаляйся, не ленись!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med" advClick="0" advTm="7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SC01183.JPG"/>
          <p:cNvPicPr>
            <a:picLocks noChangeAspect="1"/>
          </p:cNvPicPr>
          <p:nvPr/>
        </p:nvPicPr>
        <p:blipFill>
          <a:blip r:embed="rId2" cstate="print">
            <a:lum bright="10000" contrast="20000"/>
          </a:blip>
          <a:stretch>
            <a:fillRect/>
          </a:stretch>
        </p:blipFill>
        <p:spPr>
          <a:xfrm>
            <a:off x="0" y="3068960"/>
            <a:ext cx="5052053" cy="3789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Облако 1"/>
          <p:cNvSpPr/>
          <p:nvPr/>
        </p:nvSpPr>
        <p:spPr>
          <a:xfrm>
            <a:off x="1907704" y="0"/>
            <a:ext cx="7236296" cy="3429000"/>
          </a:xfrm>
          <a:prstGeom prst="cloud">
            <a:avLst/>
          </a:prstGeom>
          <a:solidFill>
            <a:srgbClr val="A7E8FF"/>
          </a:solidFill>
          <a:ln>
            <a:solidFill>
              <a:srgbClr val="57D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563888" y="404664"/>
            <a:ext cx="3816424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 опять игра! Ура!</a:t>
            </a:r>
          </a:p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Собрались ребята в круг,</a:t>
            </a:r>
          </a:p>
          <a:p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Я твой друг и ты мой друг</a:t>
            </a:r>
          </a:p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Дружно за руки возьмемся и друг другу улыбнёмся!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med" advClick="0" advTm="7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01174.JPG"/>
          <p:cNvPicPr>
            <a:picLocks noChangeAspect="1"/>
          </p:cNvPicPr>
          <p:nvPr/>
        </p:nvPicPr>
        <p:blipFill>
          <a:blip r:embed="rId2" cstate="print">
            <a:lum bright="10000" contrast="10000"/>
          </a:blip>
          <a:stretch>
            <a:fillRect/>
          </a:stretch>
        </p:blipFill>
        <p:spPr>
          <a:xfrm rot="21308798">
            <a:off x="-12424" y="2074834"/>
            <a:ext cx="5615729" cy="4211797"/>
          </a:xfrm>
          <a:prstGeom prst="cloud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Облако 1"/>
          <p:cNvSpPr/>
          <p:nvPr/>
        </p:nvSpPr>
        <p:spPr>
          <a:xfrm>
            <a:off x="2339752" y="0"/>
            <a:ext cx="5904656" cy="2996952"/>
          </a:xfrm>
          <a:prstGeom prst="cloud">
            <a:avLst/>
          </a:prstGeom>
          <a:solidFill>
            <a:srgbClr val="A7E8FF"/>
          </a:solidFill>
          <a:ln>
            <a:solidFill>
              <a:srgbClr val="57D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915816" y="692696"/>
            <a:ext cx="4734887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Я врачом наверно буду</a:t>
            </a:r>
          </a:p>
          <a:p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Стану я лечить людей</a:t>
            </a:r>
          </a:p>
          <a:p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Буду ездить я повсюду</a:t>
            </a:r>
          </a:p>
          <a:p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 спасать больных детей!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Рисунок 4" descr="DSC0117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91947" y="2708920"/>
            <a:ext cx="5052053" cy="3789040"/>
          </a:xfrm>
          <a:prstGeom prst="cloud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7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776" y="980728"/>
            <a:ext cx="80282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Я сегодня буду мама …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" name="Рисунок 2" descr="DSC011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565753">
            <a:off x="188324" y="2246390"/>
            <a:ext cx="4032448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DSC0118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963309">
            <a:off x="4334274" y="2741304"/>
            <a:ext cx="4489554" cy="3367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7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DSC01135.JPG"/>
          <p:cNvPicPr>
            <a:picLocks noChangeAspect="1"/>
          </p:cNvPicPr>
          <p:nvPr/>
        </p:nvPicPr>
        <p:blipFill>
          <a:blip r:embed="rId3" cstate="print">
            <a:lum bright="30000" contrast="40000"/>
          </a:blip>
          <a:srcRect l="23532" t="6723" r="17637" b="21559"/>
          <a:stretch>
            <a:fillRect/>
          </a:stretch>
        </p:blipFill>
        <p:spPr>
          <a:xfrm>
            <a:off x="1331640" y="2848821"/>
            <a:ext cx="7056784" cy="39501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691680" y="332656"/>
            <a:ext cx="6192688" cy="29238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Рано-рано по утру</a:t>
            </a:r>
          </a:p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«Солнышко » ждет детвору</a:t>
            </a:r>
          </a:p>
          <a:p>
            <a:pPr algn="ctr"/>
            <a: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Весело встречает</a:t>
            </a:r>
          </a:p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 гости приглашает!</a:t>
            </a:r>
          </a:p>
          <a:p>
            <a:pPr algn="ctr"/>
            <a:endParaRPr lang="ru-RU" sz="2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Наша группа «СОЛНЫШКО»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" name="rybnikov_aleksey_-_detskiy_sad_(zaycev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7000">
    <p:fade thruBlk="1"/>
  </p:transition>
  <p:timing>
    <p:tnLst>
      <p:par>
        <p:cTn id="1" dur="indefinite" restart="never" nodeType="tmRoot">
          <p:childTnLst>
            <p:audio>
              <p:cMediaNode showWhenStopped="0"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лако 1"/>
          <p:cNvSpPr/>
          <p:nvPr/>
        </p:nvSpPr>
        <p:spPr>
          <a:xfrm>
            <a:off x="1331640" y="404664"/>
            <a:ext cx="7632848" cy="2736304"/>
          </a:xfrm>
          <a:prstGeom prst="cloud">
            <a:avLst/>
          </a:prstGeom>
          <a:solidFill>
            <a:srgbClr val="A7E8FF"/>
          </a:solidFill>
          <a:ln>
            <a:solidFill>
              <a:srgbClr val="57D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339752" y="908720"/>
            <a:ext cx="525658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Раз, два, три, сложу детали</a:t>
            </a: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Чтоб они машинкой стали</a:t>
            </a:r>
          </a:p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Из конструктора такого</a:t>
            </a: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Что ни сделай – всё готово!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" name="Рисунок 3" descr="DSC01148.JPG"/>
          <p:cNvPicPr>
            <a:picLocks noChangeAspect="1"/>
          </p:cNvPicPr>
          <p:nvPr/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-132523" y="2348880"/>
            <a:ext cx="5136570" cy="3852428"/>
          </a:xfrm>
          <a:prstGeom prst="heptagon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DSC01150.JPG"/>
          <p:cNvPicPr>
            <a:picLocks noChangeAspect="1"/>
          </p:cNvPicPr>
          <p:nvPr/>
        </p:nvPicPr>
        <p:blipFill>
          <a:blip r:embed="rId3" cstate="print">
            <a:lum contrast="20000"/>
          </a:blip>
          <a:stretch>
            <a:fillRect/>
          </a:stretch>
        </p:blipFill>
        <p:spPr>
          <a:xfrm>
            <a:off x="4067944" y="3050958"/>
            <a:ext cx="5076056" cy="3807042"/>
          </a:xfrm>
          <a:prstGeom prst="decagon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7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011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80528" y="2348880"/>
            <a:ext cx="4824536" cy="3618402"/>
          </a:xfrm>
          <a:prstGeom prst="hexagon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Облако 1"/>
          <p:cNvSpPr/>
          <p:nvPr/>
        </p:nvSpPr>
        <p:spPr>
          <a:xfrm>
            <a:off x="1979712" y="476672"/>
            <a:ext cx="6984776" cy="2520280"/>
          </a:xfrm>
          <a:prstGeom prst="cloud">
            <a:avLst/>
          </a:prstGeom>
          <a:solidFill>
            <a:srgbClr val="A7E8FF"/>
          </a:solidFill>
          <a:ln>
            <a:solidFill>
              <a:srgbClr val="57D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913317" y="836712"/>
            <a:ext cx="4563301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Играть мы любим очень</a:t>
            </a:r>
          </a:p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Вы знаете друзья</a:t>
            </a:r>
          </a:p>
          <a:p>
            <a:pPr algn="ctr"/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Без игр прожить ребенку </a:t>
            </a:r>
          </a:p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Никак, никак нельзя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Рисунок 4" descr="DSC012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91947" y="2708920"/>
            <a:ext cx="5052053" cy="3789040"/>
          </a:xfrm>
          <a:prstGeom prst="hexagon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7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DSC01216.JPG"/>
          <p:cNvPicPr>
            <a:picLocks noChangeAspect="1"/>
          </p:cNvPicPr>
          <p:nvPr/>
        </p:nvPicPr>
        <p:blipFill>
          <a:blip r:embed="rId2" cstate="print">
            <a:lum contrast="20000"/>
          </a:blip>
          <a:stretch>
            <a:fillRect/>
          </a:stretch>
        </p:blipFill>
        <p:spPr>
          <a:xfrm rot="20776877">
            <a:off x="251520" y="2996952"/>
            <a:ext cx="3803915" cy="2852936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Облако 3"/>
          <p:cNvSpPr/>
          <p:nvPr/>
        </p:nvSpPr>
        <p:spPr>
          <a:xfrm>
            <a:off x="1619672" y="548680"/>
            <a:ext cx="6480720" cy="2592288"/>
          </a:xfrm>
          <a:prstGeom prst="cloud">
            <a:avLst/>
          </a:prstGeom>
          <a:solidFill>
            <a:srgbClr val="A7E8FF"/>
          </a:solidFill>
          <a:ln>
            <a:solidFill>
              <a:srgbClr val="57D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267744" y="1124744"/>
            <a:ext cx="5472607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Солнце скрылось за домами</a:t>
            </a:r>
          </a:p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Покидаем детский сад.</a:t>
            </a:r>
          </a:p>
          <a:p>
            <a:pPr algn="ctr"/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Я рассказываю маме</a:t>
            </a:r>
          </a:p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 себя и про ребят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" name="Рисунок 6" descr="DSC012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729668">
            <a:off x="4572000" y="3140968"/>
            <a:ext cx="4283968" cy="3212976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7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лако 1"/>
          <p:cNvSpPr/>
          <p:nvPr/>
        </p:nvSpPr>
        <p:spPr>
          <a:xfrm rot="21393527">
            <a:off x="323528" y="980728"/>
            <a:ext cx="8820472" cy="5328592"/>
          </a:xfrm>
          <a:prstGeom prst="cloud">
            <a:avLst/>
          </a:prstGeom>
          <a:solidFill>
            <a:srgbClr val="A7E8FF"/>
          </a:solidFill>
          <a:ln>
            <a:solidFill>
              <a:srgbClr val="57D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331640" y="2348880"/>
            <a:ext cx="6444392" cy="20621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Группу мы вам показали </a:t>
            </a:r>
          </a:p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 себе всё рассказали</a:t>
            </a:r>
          </a:p>
          <a:p>
            <a:pPr algn="ctr"/>
            <a: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Вас в гости снова будем ждать</a:t>
            </a:r>
          </a:p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Нам есть еще что показать!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med" advClick="0" advTm="7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7159030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8480" y="0"/>
            <a:ext cx="6585520" cy="6585520"/>
          </a:xfrm>
          <a:prstGeom prst="rect">
            <a:avLst/>
          </a:prstGeom>
        </p:spPr>
      </p:pic>
    </p:spTree>
  </p:cSld>
  <p:clrMapOvr>
    <a:masterClrMapping/>
  </p:clrMapOvr>
  <p:transition spd="med" advClick="0" advTm="7000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лако 3"/>
          <p:cNvSpPr/>
          <p:nvPr/>
        </p:nvSpPr>
        <p:spPr>
          <a:xfrm>
            <a:off x="2483768" y="0"/>
            <a:ext cx="6660232" cy="2852936"/>
          </a:xfrm>
          <a:prstGeom prst="cloud">
            <a:avLst/>
          </a:prstGeom>
          <a:solidFill>
            <a:srgbClr val="A7E8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Детский сад!</a:t>
            </a:r>
          </a:p>
          <a:p>
            <a:pPr algn="just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Детский сад!</a:t>
            </a:r>
          </a:p>
          <a:p>
            <a:pPr algn="just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Почему так говорят?</a:t>
            </a:r>
          </a:p>
          <a:p>
            <a:pPr algn="just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Потому, что дружно в нём</a:t>
            </a:r>
          </a:p>
          <a:p>
            <a:pPr algn="just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Мы одной семьёй растём!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" name="Рисунок 2" descr="DSC01218.JPG"/>
          <p:cNvPicPr>
            <a:picLocks noChangeAspect="1"/>
          </p:cNvPicPr>
          <p:nvPr/>
        </p:nvPicPr>
        <p:blipFill>
          <a:blip r:embed="rId3" cstate="print">
            <a:lum contrast="30000"/>
          </a:blip>
          <a:stretch>
            <a:fillRect/>
          </a:stretch>
        </p:blipFill>
        <p:spPr>
          <a:xfrm>
            <a:off x="611560" y="2456892"/>
            <a:ext cx="7452320" cy="4401108"/>
          </a:xfrm>
          <a:prstGeom prst="cloud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rybnikov_aleksey_-_detskiy_sad_(zaycev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7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07704" y="548680"/>
            <a:ext cx="634872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Утро начали начали с зарядки</a:t>
            </a:r>
          </a:p>
          <a:p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Быстро встали по порядку</a:t>
            </a:r>
          </a:p>
          <a:p>
            <a: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Дружно сделаем зарядку!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" name="Рисунок 2" descr="DSC01112.JPG"/>
          <p:cNvPicPr>
            <a:picLocks noChangeAspect="1"/>
          </p:cNvPicPr>
          <p:nvPr/>
        </p:nvPicPr>
        <p:blipFill>
          <a:blip r:embed="rId3" cstate="print">
            <a:lum contrast="30000"/>
          </a:blip>
          <a:stretch>
            <a:fillRect/>
          </a:stretch>
        </p:blipFill>
        <p:spPr>
          <a:xfrm>
            <a:off x="-1" y="2204863"/>
            <a:ext cx="5004049" cy="37530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DSC01119.JPG"/>
          <p:cNvPicPr>
            <a:picLocks noChangeAspect="1"/>
          </p:cNvPicPr>
          <p:nvPr/>
        </p:nvPicPr>
        <p:blipFill>
          <a:blip r:embed="rId4" cstate="print">
            <a:lum contrast="30000"/>
          </a:blip>
          <a:stretch>
            <a:fillRect/>
          </a:stretch>
        </p:blipFill>
        <p:spPr>
          <a:xfrm>
            <a:off x="3995936" y="2276872"/>
            <a:ext cx="4932040" cy="36990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rybnikov_aleksey_-_detskiy_sad_(zaycev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7000">
    <p:fade thruBlk="1"/>
  </p:transition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67744" y="620688"/>
            <a:ext cx="5009320" cy="20621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Тёплою водою</a:t>
            </a:r>
          </a:p>
          <a:p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Ручки чисто мою,</a:t>
            </a:r>
          </a:p>
          <a:p>
            <a: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Кусочек мыла я возьму</a:t>
            </a:r>
          </a:p>
          <a:p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 ладошки им потру!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" name="Рисунок 2" descr="DSC01134.JPG"/>
          <p:cNvPicPr>
            <a:picLocks noChangeAspect="1"/>
          </p:cNvPicPr>
          <p:nvPr/>
        </p:nvPicPr>
        <p:blipFill>
          <a:blip r:embed="rId3" cstate="print">
            <a:lum bright="10000" contrast="30000"/>
          </a:blip>
          <a:stretch>
            <a:fillRect/>
          </a:stretch>
        </p:blipFill>
        <p:spPr>
          <a:xfrm>
            <a:off x="611560" y="2492896"/>
            <a:ext cx="7516232" cy="4365104"/>
          </a:xfrm>
          <a:prstGeom prst="teardrop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rybnikov_aleksey_-_detskiy_sad_(zaycev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323528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7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556792"/>
            <a:ext cx="5649945" cy="20621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Мы за столиком сидим</a:t>
            </a:r>
          </a:p>
          <a:p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Вкусный завтрак мы едим.</a:t>
            </a:r>
          </a:p>
          <a:p>
            <a: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Постарались повара</a:t>
            </a:r>
          </a:p>
          <a:p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Приготовили с утра!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" name="Рисунок 2" descr="DSC01123.JPG"/>
          <p:cNvPicPr>
            <a:picLocks noChangeAspect="1"/>
          </p:cNvPicPr>
          <p:nvPr/>
        </p:nvPicPr>
        <p:blipFill>
          <a:blip r:embed="rId2" cstate="print">
            <a:lum contrast="30000"/>
          </a:blip>
          <a:stretch>
            <a:fillRect/>
          </a:stretch>
        </p:blipFill>
        <p:spPr>
          <a:xfrm>
            <a:off x="0" y="3789040"/>
            <a:ext cx="3803915" cy="28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DSC01125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tretch>
            <a:fillRect/>
          </a:stretch>
        </p:blipFill>
        <p:spPr>
          <a:xfrm>
            <a:off x="4499992" y="2708920"/>
            <a:ext cx="3995936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959174824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16216" y="0"/>
            <a:ext cx="1600572" cy="1920686"/>
          </a:xfrm>
          <a:prstGeom prst="rect">
            <a:avLst/>
          </a:prstGeom>
        </p:spPr>
      </p:pic>
    </p:spTree>
  </p:cSld>
  <p:clrMapOvr>
    <a:masterClrMapping/>
  </p:clrMapOvr>
  <p:transition spd="med" advClick="0" advTm="7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01132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4860032" y="0"/>
            <a:ext cx="4499992" cy="3374994"/>
          </a:xfrm>
          <a:prstGeom prst="cloud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403648" y="260648"/>
            <a:ext cx="4499992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 нас почти что зимний сад</a:t>
            </a:r>
          </a:p>
          <a:p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 природном уголке.</a:t>
            </a:r>
          </a:p>
          <a:p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Здесь потрудиться каждый рад</a:t>
            </a:r>
          </a:p>
          <a:p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Помочь рука руке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" name="Рисунок 2" descr="DSC01130.JPG"/>
          <p:cNvPicPr>
            <a:picLocks noChangeAspect="1"/>
          </p:cNvPicPr>
          <p:nvPr/>
        </p:nvPicPr>
        <p:blipFill>
          <a:blip r:embed="rId3" cstate="print">
            <a:lum contrast="30000"/>
          </a:blip>
          <a:stretch>
            <a:fillRect/>
          </a:stretch>
        </p:blipFill>
        <p:spPr>
          <a:xfrm>
            <a:off x="251520" y="3356992"/>
            <a:ext cx="4283968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698258198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8104" y="3429000"/>
            <a:ext cx="2709301" cy="2016224"/>
          </a:xfrm>
          <a:prstGeom prst="rect">
            <a:avLst/>
          </a:prstGeom>
        </p:spPr>
      </p:pic>
    </p:spTree>
  </p:cSld>
  <p:clrMapOvr>
    <a:masterClrMapping/>
  </p:clrMapOvr>
  <p:transition spd="med" advClick="0" advTm="7000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SC01138.JPG"/>
          <p:cNvPicPr>
            <a:picLocks noChangeAspect="1"/>
          </p:cNvPicPr>
          <p:nvPr/>
        </p:nvPicPr>
        <p:blipFill>
          <a:blip r:embed="rId2" cstate="print">
            <a:lum contrast="30000"/>
          </a:blip>
          <a:srcRect l="26535" t="20000" r="28680"/>
          <a:stretch>
            <a:fillRect/>
          </a:stretch>
        </p:blipFill>
        <p:spPr>
          <a:xfrm>
            <a:off x="4860032" y="404664"/>
            <a:ext cx="4032448" cy="3942838"/>
          </a:xfrm>
          <a:prstGeom prst="cloud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-252536" y="692696"/>
            <a:ext cx="734481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поиграем,</a:t>
            </a:r>
          </a:p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Отдохнём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" name="Рисунок 3" descr="DSC01127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tretch>
            <a:fillRect/>
          </a:stretch>
        </p:blipFill>
        <p:spPr>
          <a:xfrm>
            <a:off x="395536" y="2996952"/>
            <a:ext cx="4956043" cy="3717032"/>
          </a:xfrm>
          <a:prstGeom prst="cloud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7000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012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301985">
            <a:off x="172281" y="1482214"/>
            <a:ext cx="5048488" cy="4149371"/>
          </a:xfrm>
          <a:prstGeom prst="cloud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763688" y="476672"/>
            <a:ext cx="628479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 на занятия пойдём!</a:t>
            </a: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Любим мы всему учиться!</a:t>
            </a:r>
            <a:endParaRPr lang="ru-RU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" name="Рисунок 3" descr="DSC012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91880" y="2996952"/>
            <a:ext cx="5412092" cy="4059069"/>
          </a:xfrm>
          <a:prstGeom prst="cloud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7000">
    <p:fade thruBlk="1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</TotalTime>
  <Words>386</Words>
  <Application>Microsoft Office PowerPoint</Application>
  <PresentationFormat>Экран (4:3)</PresentationFormat>
  <Paragraphs>89</Paragraphs>
  <Slides>24</Slides>
  <Notes>0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1</cp:lastModifiedBy>
  <cp:revision>42</cp:revision>
  <dcterms:created xsi:type="dcterms:W3CDTF">2013-01-06T18:32:13Z</dcterms:created>
  <dcterms:modified xsi:type="dcterms:W3CDTF">2020-03-16T17:14:00Z</dcterms:modified>
</cp:coreProperties>
</file>