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6" r:id="rId3"/>
    <p:sldId id="257" r:id="rId4"/>
    <p:sldId id="258" r:id="rId5"/>
    <p:sldId id="259" r:id="rId6"/>
    <p:sldId id="260" r:id="rId7"/>
    <p:sldId id="282" r:id="rId8"/>
    <p:sldId id="261" r:id="rId9"/>
    <p:sldId id="262" r:id="rId10"/>
    <p:sldId id="263" r:id="rId11"/>
    <p:sldId id="264" r:id="rId12"/>
    <p:sldId id="275" r:id="rId13"/>
    <p:sldId id="276" r:id="rId14"/>
    <p:sldId id="265" r:id="rId15"/>
    <p:sldId id="266" r:id="rId16"/>
    <p:sldId id="267" r:id="rId17"/>
    <p:sldId id="269" r:id="rId18"/>
    <p:sldId id="271" r:id="rId19"/>
    <p:sldId id="272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94" r:id="rId28"/>
    <p:sldId id="285" r:id="rId29"/>
    <p:sldId id="286" r:id="rId30"/>
    <p:sldId id="287" r:id="rId31"/>
    <p:sldId id="288" r:id="rId32"/>
    <p:sldId id="289" r:id="rId33"/>
    <p:sldId id="290" r:id="rId34"/>
    <p:sldId id="29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566" autoAdjust="0"/>
  </p:normalViewPr>
  <p:slideViewPr>
    <p:cSldViewPr>
      <p:cViewPr varScale="1">
        <p:scale>
          <a:sx n="90" d="100"/>
          <a:sy n="90" d="100"/>
        </p:scale>
        <p:origin x="-10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5;&#1086;&#1076;&#1075;&#1086;&#1090;&#1086;&#1074;&#1080;&#1090;&#1077;&#1083;&#1100;&#1085;&#1072;&#1103;%20&#1075;&#1088;&#1091;&#1087;&#1087;&#1072;%20&#8470;1%20&#1087;&#1088;&#1077;&#1079;&#1077;&#1085;&#1090;&#1072;&#1094;&#1080;&#1103;%20&#1082;&#1086;%20&#1076;&#1085;&#1102;%20&#1084;&#1072;&#1084;&#1099;\aleksey_rybnikov_-_usatyy_nyan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06" y="0"/>
            <a:ext cx="91135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764704"/>
            <a:ext cx="6120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itchFamily="66" charset="0"/>
              </a:rPr>
              <a:t>Подготовительная группа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itchFamily="66" charset="0"/>
              </a:rPr>
              <a:t>«Солнышко»</a:t>
            </a:r>
            <a:endParaRPr lang="ru-RU" sz="4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4818" name="Picture 2" descr="https://kartinki.detki.today/wp-content/uploads/2017/08/3solnce-ulyb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071678"/>
            <a:ext cx="4572031" cy="4572032"/>
          </a:xfrm>
          <a:prstGeom prst="rect">
            <a:avLst/>
          </a:prstGeom>
          <a:noFill/>
        </p:spPr>
      </p:pic>
      <p:pic>
        <p:nvPicPr>
          <p:cNvPr id="6" name="aleksey_rybnikov_-_usatyy_ny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6165304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Подготовили: воспитатели МКДОУ «Детский сад №1 п.Теплое» Прохорова И.Ю., Родионова З.В.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4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uiExpan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06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2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3617640"/>
            <a:ext cx="4752528" cy="3240360"/>
          </a:xfrm>
          <a:prstGeom prst="rect">
            <a:avLst/>
          </a:prstGeom>
        </p:spPr>
      </p:pic>
      <p:pic>
        <p:nvPicPr>
          <p:cNvPr id="6" name="Рисунок 5" descr="IMG_25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0"/>
            <a:ext cx="4176464" cy="3501008"/>
          </a:xfrm>
          <a:prstGeom prst="rect">
            <a:avLst/>
          </a:prstGeom>
        </p:spPr>
      </p:pic>
      <p:pic>
        <p:nvPicPr>
          <p:cNvPr id="7" name="Рисунок 6" descr="IMG_25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0"/>
            <a:ext cx="4104456" cy="3429000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2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861048"/>
            <a:ext cx="3096344" cy="2708920"/>
          </a:xfrm>
          <a:prstGeom prst="rect">
            <a:avLst/>
          </a:prstGeom>
        </p:spPr>
      </p:pic>
      <p:pic>
        <p:nvPicPr>
          <p:cNvPr id="6" name="Рисунок 5" descr="IMG_25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2276872"/>
            <a:ext cx="2880320" cy="3068960"/>
          </a:xfrm>
          <a:prstGeom prst="rect">
            <a:avLst/>
          </a:prstGeom>
        </p:spPr>
      </p:pic>
      <p:pic>
        <p:nvPicPr>
          <p:cNvPr id="7" name="Рисунок 6" descr="IMG_25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0"/>
            <a:ext cx="3744416" cy="2852936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8ff656811a4915ba5a41e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IMG_24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789040"/>
            <a:ext cx="4032448" cy="3068960"/>
          </a:xfrm>
          <a:prstGeom prst="rect">
            <a:avLst/>
          </a:prstGeom>
        </p:spPr>
      </p:pic>
      <p:pic>
        <p:nvPicPr>
          <p:cNvPr id="6" name="Рисунок 5" descr="IMG_24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744416"/>
            <a:ext cx="4392488" cy="3113584"/>
          </a:xfrm>
          <a:prstGeom prst="rect">
            <a:avLst/>
          </a:prstGeom>
        </p:spPr>
      </p:pic>
      <p:pic>
        <p:nvPicPr>
          <p:cNvPr id="7" name="Рисунок 6" descr="IMG_24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188640"/>
            <a:ext cx="5292080" cy="3429000"/>
          </a:xfrm>
          <a:prstGeom prst="rect">
            <a:avLst/>
          </a:prstGeo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8ff656811a4915ba5a41e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IMG_23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933056"/>
            <a:ext cx="3888432" cy="2592288"/>
          </a:xfrm>
          <a:prstGeom prst="rect">
            <a:avLst/>
          </a:prstGeom>
        </p:spPr>
      </p:pic>
      <p:pic>
        <p:nvPicPr>
          <p:cNvPr id="6" name="Рисунок 5" descr="IMG_23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689648"/>
            <a:ext cx="3744416" cy="3168352"/>
          </a:xfrm>
          <a:prstGeom prst="rect">
            <a:avLst/>
          </a:prstGeom>
        </p:spPr>
      </p:pic>
      <p:pic>
        <p:nvPicPr>
          <p:cNvPr id="7" name="Рисунок 6" descr="IMG_23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260648"/>
            <a:ext cx="3816424" cy="2924944"/>
          </a:xfrm>
          <a:prstGeom prst="rect">
            <a:avLst/>
          </a:prstGeom>
        </p:spPr>
      </p:pic>
      <p:pic>
        <p:nvPicPr>
          <p:cNvPr id="8" name="Рисунок 7" descr="IMG_23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188640"/>
            <a:ext cx="3744416" cy="3068960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23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5436096" cy="3384376"/>
          </a:xfrm>
          <a:prstGeom prst="rect">
            <a:avLst/>
          </a:prstGeom>
        </p:spPr>
      </p:pic>
      <p:pic>
        <p:nvPicPr>
          <p:cNvPr id="6" name="Рисунок 5" descr="IMG_23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0"/>
            <a:ext cx="3635896" cy="3113584"/>
          </a:xfrm>
          <a:prstGeom prst="rect">
            <a:avLst/>
          </a:prstGeom>
        </p:spPr>
      </p:pic>
      <p:pic>
        <p:nvPicPr>
          <p:cNvPr id="7" name="Рисунок 6" descr="IMG_23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212976"/>
            <a:ext cx="4104456" cy="3645024"/>
          </a:xfrm>
          <a:prstGeom prst="rect">
            <a:avLst/>
          </a:prstGeom>
        </p:spPr>
      </p:pic>
      <p:pic>
        <p:nvPicPr>
          <p:cNvPr id="8" name="Рисунок 7" descr="IMG_23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645024"/>
            <a:ext cx="4536504" cy="3212976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25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356992"/>
            <a:ext cx="3635896" cy="3257600"/>
          </a:xfrm>
          <a:prstGeom prst="rect">
            <a:avLst/>
          </a:prstGeom>
        </p:spPr>
      </p:pic>
      <p:pic>
        <p:nvPicPr>
          <p:cNvPr id="6" name="Рисунок 5" descr="IMG_25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0"/>
            <a:ext cx="4716016" cy="3068960"/>
          </a:xfrm>
          <a:prstGeom prst="rect">
            <a:avLst/>
          </a:prstGeom>
        </p:spPr>
      </p:pic>
      <p:pic>
        <p:nvPicPr>
          <p:cNvPr id="7" name="Рисунок 6" descr="IMG_25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284984"/>
            <a:ext cx="4896544" cy="3573016"/>
          </a:xfrm>
          <a:prstGeom prst="rect">
            <a:avLst/>
          </a:prstGeom>
        </p:spPr>
      </p:pic>
      <p:pic>
        <p:nvPicPr>
          <p:cNvPr id="8" name="Рисунок 7" descr="IMG_25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3995936" cy="3573016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06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19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0"/>
            <a:ext cx="4968552" cy="4176464"/>
          </a:xfrm>
          <a:prstGeom prst="rect">
            <a:avLst/>
          </a:prstGeom>
        </p:spPr>
      </p:pic>
      <p:pic>
        <p:nvPicPr>
          <p:cNvPr id="6" name="Рисунок 5" descr="IMG_19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924944"/>
            <a:ext cx="4824536" cy="378904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26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3212976"/>
            <a:ext cx="6084168" cy="3645024"/>
          </a:xfrm>
          <a:prstGeom prst="rect">
            <a:avLst/>
          </a:prstGeom>
        </p:spPr>
      </p:pic>
      <p:pic>
        <p:nvPicPr>
          <p:cNvPr id="6" name="Рисунок 5" descr="IMG_26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4104456" cy="3024336"/>
          </a:xfrm>
          <a:prstGeom prst="rect">
            <a:avLst/>
          </a:prstGeom>
        </p:spPr>
      </p:pic>
      <p:pic>
        <p:nvPicPr>
          <p:cNvPr id="7" name="Рисунок 6" descr="IMG_26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188640"/>
            <a:ext cx="4248472" cy="3024336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26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6424" y="0"/>
            <a:ext cx="5327576" cy="3717032"/>
          </a:xfrm>
          <a:prstGeom prst="rect">
            <a:avLst/>
          </a:prstGeom>
        </p:spPr>
      </p:pic>
      <p:pic>
        <p:nvPicPr>
          <p:cNvPr id="6" name="Рисунок 5" descr="IMG_26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0"/>
            <a:ext cx="4032448" cy="3933056"/>
          </a:xfrm>
          <a:prstGeom prst="rect">
            <a:avLst/>
          </a:prstGeom>
        </p:spPr>
      </p:pic>
      <p:pic>
        <p:nvPicPr>
          <p:cNvPr id="7" name="Рисунок 6" descr="IMG_26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121696"/>
            <a:ext cx="3672408" cy="2736304"/>
          </a:xfrm>
          <a:prstGeom prst="rect">
            <a:avLst/>
          </a:prstGeom>
        </p:spPr>
      </p:pic>
      <p:pic>
        <p:nvPicPr>
          <p:cNvPr id="8" name="Рисунок 7" descr="IMG_26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3717032"/>
            <a:ext cx="4752528" cy="3140968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26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3996952" cy="2924944"/>
          </a:xfrm>
          <a:prstGeom prst="rect">
            <a:avLst/>
          </a:prstGeom>
        </p:spPr>
      </p:pic>
      <p:pic>
        <p:nvPicPr>
          <p:cNvPr id="6" name="Рисунок 5" descr="IMG_26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429000"/>
            <a:ext cx="3923928" cy="3212976"/>
          </a:xfrm>
          <a:prstGeom prst="rect">
            <a:avLst/>
          </a:prstGeom>
        </p:spPr>
      </p:pic>
      <p:pic>
        <p:nvPicPr>
          <p:cNvPr id="7" name="Рисунок 6" descr="IMG_26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356992"/>
            <a:ext cx="4211960" cy="3312368"/>
          </a:xfrm>
          <a:prstGeom prst="rect">
            <a:avLst/>
          </a:prstGeom>
        </p:spPr>
      </p:pic>
      <p:pic>
        <p:nvPicPr>
          <p:cNvPr id="8" name="Рисунок 7" descr="IMG_26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188640"/>
            <a:ext cx="4248472" cy="302433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24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0"/>
            <a:ext cx="4788024" cy="3140968"/>
          </a:xfrm>
          <a:prstGeom prst="rect">
            <a:avLst/>
          </a:prstGeom>
        </p:spPr>
      </p:pic>
      <p:pic>
        <p:nvPicPr>
          <p:cNvPr id="6" name="Рисунок 5" descr="IMG_25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0"/>
            <a:ext cx="3384376" cy="3140968"/>
          </a:xfrm>
          <a:prstGeom prst="rect">
            <a:avLst/>
          </a:prstGeom>
        </p:spPr>
      </p:pic>
      <p:pic>
        <p:nvPicPr>
          <p:cNvPr id="7" name="Рисунок 6" descr="IMG_25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3356992"/>
            <a:ext cx="4788024" cy="3257600"/>
          </a:xfrm>
          <a:prstGeom prst="rect">
            <a:avLst/>
          </a:prstGeom>
        </p:spPr>
      </p:pic>
      <p:pic>
        <p:nvPicPr>
          <p:cNvPr id="8" name="Рисунок 7" descr="IMG_25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645024"/>
            <a:ext cx="3456384" cy="2852936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58ff656811a4915ba5a41e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20180824_1048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240000">
            <a:off x="275459" y="390339"/>
            <a:ext cx="3819135" cy="2884259"/>
          </a:xfrm>
          <a:prstGeom prst="rect">
            <a:avLst/>
          </a:prstGeom>
        </p:spPr>
      </p:pic>
      <p:pic>
        <p:nvPicPr>
          <p:cNvPr id="6" name="Рисунок 5" descr="20180824_1045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356992"/>
            <a:ext cx="6768752" cy="3291830"/>
          </a:xfrm>
          <a:prstGeom prst="rect">
            <a:avLst/>
          </a:prstGeom>
        </p:spPr>
      </p:pic>
      <p:pic>
        <p:nvPicPr>
          <p:cNvPr id="7" name="Рисунок 6" descr="20180824_10431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20000">
            <a:off x="4402407" y="479221"/>
            <a:ext cx="4320457" cy="2736304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8ff656811a4915ba5a41e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20180824_1048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300000">
            <a:off x="450308" y="180840"/>
            <a:ext cx="4284984" cy="3096344"/>
          </a:xfrm>
          <a:prstGeom prst="rect">
            <a:avLst/>
          </a:prstGeom>
        </p:spPr>
      </p:pic>
      <p:pic>
        <p:nvPicPr>
          <p:cNvPr id="6" name="Рисунок 5" descr="20180824_1053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140968"/>
            <a:ext cx="6408712" cy="3528392"/>
          </a:xfrm>
          <a:prstGeom prst="rect">
            <a:avLst/>
          </a:prstGeom>
        </p:spPr>
      </p:pic>
      <p:pic>
        <p:nvPicPr>
          <p:cNvPr id="7" name="Рисунок 6" descr="20180824_104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40000">
            <a:off x="4860212" y="183470"/>
            <a:ext cx="3924944" cy="295750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8ff656811a4915ba5a41e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N92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068960"/>
            <a:ext cx="5544616" cy="3600400"/>
          </a:xfrm>
          <a:prstGeom prst="rect">
            <a:avLst/>
          </a:prstGeom>
        </p:spPr>
      </p:pic>
      <p:pic>
        <p:nvPicPr>
          <p:cNvPr id="6" name="Рисунок 5" descr="DSCN92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4644008" cy="2952328"/>
          </a:xfrm>
          <a:prstGeom prst="rect">
            <a:avLst/>
          </a:prstGeom>
        </p:spPr>
      </p:pic>
      <p:pic>
        <p:nvPicPr>
          <p:cNvPr id="7" name="Рисунок 6" descr="DSCN92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764704"/>
            <a:ext cx="4212976" cy="2880320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8ff656811a4915ba5a41e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N9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276872"/>
            <a:ext cx="4752528" cy="4365104"/>
          </a:xfrm>
          <a:prstGeom prst="rect">
            <a:avLst/>
          </a:prstGeom>
        </p:spPr>
      </p:pic>
      <p:pic>
        <p:nvPicPr>
          <p:cNvPr id="6" name="Рисунок 5" descr="DSCN92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80000">
            <a:off x="5148064" y="3429000"/>
            <a:ext cx="3744416" cy="3212976"/>
          </a:xfrm>
          <a:prstGeom prst="rect">
            <a:avLst/>
          </a:prstGeom>
        </p:spPr>
      </p:pic>
      <p:pic>
        <p:nvPicPr>
          <p:cNvPr id="7" name="Рисунок 6" descr="DSCN92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0"/>
            <a:ext cx="4824536" cy="321297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8ff656811a4915ba5a41e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N93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572000" cy="3024336"/>
          </a:xfrm>
          <a:prstGeom prst="rect">
            <a:avLst/>
          </a:prstGeom>
        </p:spPr>
      </p:pic>
      <p:pic>
        <p:nvPicPr>
          <p:cNvPr id="6" name="Рисунок 5" descr="DSCN93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140968"/>
            <a:ext cx="4464496" cy="3456384"/>
          </a:xfrm>
          <a:prstGeom prst="rect">
            <a:avLst/>
          </a:prstGeom>
        </p:spPr>
      </p:pic>
      <p:pic>
        <p:nvPicPr>
          <p:cNvPr id="7" name="Рисунок 6" descr="DSCN93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429000"/>
            <a:ext cx="4536504" cy="3212976"/>
          </a:xfrm>
          <a:prstGeom prst="rect">
            <a:avLst/>
          </a:prstGeom>
        </p:spPr>
      </p:pic>
      <p:pic>
        <p:nvPicPr>
          <p:cNvPr id="8" name="Рисунок 7" descr="DSCN93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188640"/>
            <a:ext cx="4104456" cy="2808312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8ff656811a4915ba5a41e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N93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536504" cy="3384376"/>
          </a:xfrm>
          <a:prstGeom prst="rect">
            <a:avLst/>
          </a:prstGeom>
        </p:spPr>
      </p:pic>
      <p:pic>
        <p:nvPicPr>
          <p:cNvPr id="8" name="Рисунок 7" descr="DSCN93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980728"/>
            <a:ext cx="4176464" cy="3384376"/>
          </a:xfrm>
          <a:prstGeom prst="rect">
            <a:avLst/>
          </a:prstGeom>
        </p:spPr>
      </p:pic>
      <p:pic>
        <p:nvPicPr>
          <p:cNvPr id="10" name="Рисунок 9" descr="DSCN93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3501008"/>
            <a:ext cx="4608512" cy="3168352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8ff656811a4915ba5a41e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N9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4572000" cy="3528392"/>
          </a:xfrm>
          <a:prstGeom prst="rect">
            <a:avLst/>
          </a:prstGeom>
        </p:spPr>
      </p:pic>
      <p:pic>
        <p:nvPicPr>
          <p:cNvPr id="7" name="Рисунок 6" descr="DSCN93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996952"/>
            <a:ext cx="4392488" cy="3672408"/>
          </a:xfrm>
          <a:prstGeom prst="rect">
            <a:avLst/>
          </a:prstGeom>
        </p:spPr>
      </p:pic>
      <p:pic>
        <p:nvPicPr>
          <p:cNvPr id="8" name="Рисунок 7" descr="DSCN93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40968"/>
            <a:ext cx="4427984" cy="3717032"/>
          </a:xfrm>
          <a:prstGeom prst="rect">
            <a:avLst/>
          </a:prstGeom>
        </p:spPr>
      </p:pic>
      <p:pic>
        <p:nvPicPr>
          <p:cNvPr id="10" name="Рисунок 9" descr="DSCN94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260648"/>
            <a:ext cx="4211960" cy="3096344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DSCN93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4752528" cy="3456384"/>
          </a:xfrm>
          <a:prstGeom prst="rect">
            <a:avLst/>
          </a:prstGeom>
        </p:spPr>
      </p:pic>
      <p:pic>
        <p:nvPicPr>
          <p:cNvPr id="7" name="Рисунок 6" descr="DSCN93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284984"/>
            <a:ext cx="5904656" cy="3384376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8ff656811a4915ba5a41e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Рисунок 7" descr="DSCN92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4536504" cy="3600400"/>
          </a:xfrm>
          <a:prstGeom prst="rect">
            <a:avLst/>
          </a:prstGeom>
        </p:spPr>
      </p:pic>
      <p:pic>
        <p:nvPicPr>
          <p:cNvPr id="9" name="Рисунок 8" descr="DSCN92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260648"/>
            <a:ext cx="4608512" cy="3627784"/>
          </a:xfrm>
          <a:prstGeom prst="rect">
            <a:avLst/>
          </a:prstGeom>
        </p:spPr>
      </p:pic>
      <p:pic>
        <p:nvPicPr>
          <p:cNvPr id="10" name="Рисунок 9" descr="DSCN92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401616"/>
            <a:ext cx="5616624" cy="3456384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DSCN95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0"/>
            <a:ext cx="4680520" cy="3816424"/>
          </a:xfrm>
          <a:prstGeom prst="rect">
            <a:avLst/>
          </a:prstGeom>
        </p:spPr>
      </p:pic>
      <p:pic>
        <p:nvPicPr>
          <p:cNvPr id="6" name="Рисунок 5" descr="DSCN95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88640"/>
            <a:ext cx="4392488" cy="3456384"/>
          </a:xfrm>
          <a:prstGeom prst="rect">
            <a:avLst/>
          </a:prstGeom>
        </p:spPr>
      </p:pic>
      <p:pic>
        <p:nvPicPr>
          <p:cNvPr id="7" name="Рисунок 6" descr="DSCN95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3501008"/>
            <a:ext cx="5184576" cy="3212976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25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4392488" cy="2780928"/>
          </a:xfrm>
          <a:prstGeom prst="rect">
            <a:avLst/>
          </a:prstGeom>
        </p:spPr>
      </p:pic>
      <p:pic>
        <p:nvPicPr>
          <p:cNvPr id="6" name="Рисунок 5" descr="IMG_25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2924944"/>
            <a:ext cx="5976664" cy="3933056"/>
          </a:xfrm>
          <a:prstGeom prst="rect">
            <a:avLst/>
          </a:prstGeom>
        </p:spPr>
      </p:pic>
      <p:pic>
        <p:nvPicPr>
          <p:cNvPr id="7" name="Рисунок 6" descr="IMG_25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0"/>
            <a:ext cx="3995936" cy="278092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37122" cy="6858000"/>
          </a:xfrm>
          <a:prstGeom prst="rect">
            <a:avLst/>
          </a:prstGeom>
        </p:spPr>
      </p:pic>
      <p:pic>
        <p:nvPicPr>
          <p:cNvPr id="8" name="Рисунок 7" descr="DSCN9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636912"/>
            <a:ext cx="4608512" cy="3915816"/>
          </a:xfrm>
          <a:prstGeom prst="rect">
            <a:avLst/>
          </a:prstGeom>
        </p:spPr>
      </p:pic>
      <p:pic>
        <p:nvPicPr>
          <p:cNvPr id="10" name="Рисунок 9" descr="DSCN95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5112568" cy="396044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3" name="Рисунок 2" descr="DSCN95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8640960" cy="6309320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3" name="Рисунок 2" descr="Dq-ZKDdVsAAODF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3960440" cy="3168352"/>
          </a:xfrm>
          <a:prstGeom prst="rect">
            <a:avLst/>
          </a:prstGeom>
        </p:spPr>
      </p:pic>
      <p:pic>
        <p:nvPicPr>
          <p:cNvPr id="5" name="Рисунок 4" descr="Dq-ZOAmUwAE63T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3429000"/>
            <a:ext cx="5040560" cy="3429000"/>
          </a:xfrm>
          <a:prstGeom prst="rect">
            <a:avLst/>
          </a:prstGeom>
        </p:spPr>
      </p:pic>
      <p:pic>
        <p:nvPicPr>
          <p:cNvPr id="7" name="Рисунок 6" descr="Dq-ZW3cVsAIm7m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260648"/>
            <a:ext cx="4392488" cy="3068960"/>
          </a:xfrm>
          <a:prstGeom prst="rect">
            <a:avLst/>
          </a:prstGeom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3" name="Рисунок 2" descr="20181009_160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248472" cy="3168352"/>
          </a:xfrm>
          <a:prstGeom prst="rect">
            <a:avLst/>
          </a:prstGeom>
        </p:spPr>
      </p:pic>
      <p:pic>
        <p:nvPicPr>
          <p:cNvPr id="9" name="Рисунок 8" descr="20181009_1615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2852936"/>
            <a:ext cx="6084168" cy="3723878"/>
          </a:xfrm>
          <a:prstGeom prst="rect">
            <a:avLst/>
          </a:prstGeom>
        </p:spPr>
      </p:pic>
      <p:pic>
        <p:nvPicPr>
          <p:cNvPr id="14" name="Рисунок 13" descr="20181009_1607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88640"/>
            <a:ext cx="4392488" cy="295232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nstantia" pitchFamily="18" charset="0"/>
              </a:rPr>
              <a:t>Спасибо за внимание!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248" y="40005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06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26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79504" cy="3284984"/>
          </a:xfrm>
          <a:prstGeom prst="rect">
            <a:avLst/>
          </a:prstGeom>
        </p:spPr>
      </p:pic>
      <p:pic>
        <p:nvPicPr>
          <p:cNvPr id="6" name="Рисунок 5" descr="IMG_26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356992"/>
            <a:ext cx="4788024" cy="3501008"/>
          </a:xfrm>
          <a:prstGeom prst="rect">
            <a:avLst/>
          </a:prstGeom>
        </p:spPr>
      </p:pic>
      <p:pic>
        <p:nvPicPr>
          <p:cNvPr id="7" name="Рисунок 6" descr="IMG_26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01616"/>
            <a:ext cx="4355976" cy="3456384"/>
          </a:xfrm>
          <a:prstGeom prst="rect">
            <a:avLst/>
          </a:prstGeom>
        </p:spPr>
      </p:pic>
      <p:pic>
        <p:nvPicPr>
          <p:cNvPr id="8" name="Рисунок 7" descr="IMG_26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0"/>
            <a:ext cx="4932040" cy="3284984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25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3429000"/>
            <a:ext cx="5832648" cy="3257600"/>
          </a:xfrm>
          <a:prstGeom prst="rect">
            <a:avLst/>
          </a:prstGeom>
        </p:spPr>
      </p:pic>
      <p:pic>
        <p:nvPicPr>
          <p:cNvPr id="6" name="Рисунок 5" descr="IMG_25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88640"/>
            <a:ext cx="4139952" cy="3168352"/>
          </a:xfrm>
          <a:prstGeom prst="rect">
            <a:avLst/>
          </a:prstGeom>
        </p:spPr>
      </p:pic>
      <p:pic>
        <p:nvPicPr>
          <p:cNvPr id="7" name="Рисунок 6" descr="IMG_26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88640"/>
            <a:ext cx="4320480" cy="306896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23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104456" cy="3212976"/>
          </a:xfrm>
          <a:prstGeom prst="rect">
            <a:avLst/>
          </a:prstGeom>
        </p:spPr>
      </p:pic>
      <p:pic>
        <p:nvPicPr>
          <p:cNvPr id="6" name="Рисунок 5" descr="IMG_23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196752"/>
            <a:ext cx="4680520" cy="3600400"/>
          </a:xfrm>
          <a:prstGeom prst="rect">
            <a:avLst/>
          </a:prstGeom>
        </p:spPr>
      </p:pic>
      <p:pic>
        <p:nvPicPr>
          <p:cNvPr id="7" name="Рисунок 6" descr="IMG_23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995936" cy="3284984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8ff656811a4915ba5a41e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IMG_21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4824536" cy="4131840"/>
          </a:xfrm>
          <a:prstGeom prst="rect">
            <a:avLst/>
          </a:prstGeom>
        </p:spPr>
      </p:pic>
      <p:pic>
        <p:nvPicPr>
          <p:cNvPr id="6" name="Рисунок 5" descr="IMG_21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2996952"/>
            <a:ext cx="4608512" cy="3573016"/>
          </a:xfrm>
          <a:prstGeom prst="rect">
            <a:avLst/>
          </a:prstGeo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25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4823520" cy="3356034"/>
          </a:xfrm>
          <a:prstGeom prst="rect">
            <a:avLst/>
          </a:prstGeom>
        </p:spPr>
      </p:pic>
      <p:pic>
        <p:nvPicPr>
          <p:cNvPr id="6" name="Рисунок 5" descr="IMG_25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260648"/>
            <a:ext cx="3096344" cy="2996952"/>
          </a:xfrm>
          <a:prstGeom prst="rect">
            <a:avLst/>
          </a:prstGeom>
        </p:spPr>
      </p:pic>
      <p:pic>
        <p:nvPicPr>
          <p:cNvPr id="7" name="Рисунок 6" descr="IMG_25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645024"/>
            <a:ext cx="4464496" cy="2880320"/>
          </a:xfrm>
          <a:prstGeom prst="rect">
            <a:avLst/>
          </a:prstGeom>
        </p:spPr>
      </p:pic>
      <p:pic>
        <p:nvPicPr>
          <p:cNvPr id="8" name="Рисунок 7" descr="IMG_25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717032"/>
            <a:ext cx="3960440" cy="2924944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8ff656811a4915ba5a41e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pic>
        <p:nvPicPr>
          <p:cNvPr id="5" name="Рисунок 4" descr="IMG_26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5615608" cy="4653136"/>
          </a:xfrm>
          <a:prstGeom prst="rect">
            <a:avLst/>
          </a:prstGeom>
        </p:spPr>
      </p:pic>
      <p:pic>
        <p:nvPicPr>
          <p:cNvPr id="6" name="Рисунок 5" descr="IMG_26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600400"/>
            <a:ext cx="4032448" cy="3257600"/>
          </a:xfrm>
          <a:prstGeom prst="rect">
            <a:avLst/>
          </a:prstGeom>
        </p:spPr>
      </p:pic>
      <p:pic>
        <p:nvPicPr>
          <p:cNvPr id="7" name="Рисунок 6" descr="IMG_26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188640"/>
            <a:ext cx="3203848" cy="3284984"/>
          </a:xfrm>
          <a:prstGeom prst="rect">
            <a:avLst/>
          </a:prstGeom>
        </p:spPr>
      </p:pic>
      <p:pic>
        <p:nvPicPr>
          <p:cNvPr id="8" name="Рисунок 7" descr="IMG_26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3645024"/>
            <a:ext cx="4176464" cy="2996952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27</Words>
  <Application>Microsoft Office PowerPoint</Application>
  <PresentationFormat>Экран (4:3)</PresentationFormat>
  <Paragraphs>5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 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49</cp:revision>
  <dcterms:created xsi:type="dcterms:W3CDTF">2018-11-17T11:54:22Z</dcterms:created>
  <dcterms:modified xsi:type="dcterms:W3CDTF">2020-03-17T17:20:39Z</dcterms:modified>
</cp:coreProperties>
</file>