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2" r:id="rId5"/>
    <p:sldId id="274" r:id="rId6"/>
    <p:sldId id="275" r:id="rId7"/>
    <p:sldId id="273" r:id="rId8"/>
    <p:sldId id="276" r:id="rId9"/>
    <p:sldId id="280" r:id="rId10"/>
    <p:sldId id="279" r:id="rId11"/>
    <p:sldId id="267" r:id="rId12"/>
    <p:sldId id="281" r:id="rId13"/>
    <p:sldId id="282" r:id="rId14"/>
    <p:sldId id="268" r:id="rId15"/>
    <p:sldId id="288" r:id="rId16"/>
    <p:sldId id="287" r:id="rId17"/>
    <p:sldId id="283" r:id="rId18"/>
    <p:sldId id="285" r:id="rId19"/>
    <p:sldId id="269" r:id="rId20"/>
    <p:sldId id="257" r:id="rId21"/>
    <p:sldId id="258" r:id="rId22"/>
    <p:sldId id="259" r:id="rId23"/>
    <p:sldId id="266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pic>
        <p:nvPicPr>
          <p:cNvPr id="3" name="Рисунок 2" descr="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9492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Подготовила: </a:t>
            </a:r>
            <a:r>
              <a:rPr lang="ru-RU" b="1" dirty="0" smtClean="0">
                <a:solidFill>
                  <a:srgbClr val="FF0000"/>
                </a:solidFill>
              </a:rPr>
              <a:t>воспитатель подготовительной группы «Солнышко»  </a:t>
            </a:r>
            <a:r>
              <a:rPr lang="ru-RU" b="1" dirty="0" smtClean="0">
                <a:solidFill>
                  <a:srgbClr val="FF0000"/>
                </a:solidFill>
              </a:rPr>
              <a:t>МКДОУ «Детский сад №1 п.Теплое» </a:t>
            </a:r>
            <a:r>
              <a:rPr lang="ru-RU" b="1" dirty="0" smtClean="0">
                <a:solidFill>
                  <a:srgbClr val="FF0000"/>
                </a:solidFill>
              </a:rPr>
              <a:t> Прохорова </a:t>
            </a:r>
            <a:r>
              <a:rPr lang="ru-RU" b="1" dirty="0" smtClean="0">
                <a:solidFill>
                  <a:srgbClr val="FF0000"/>
                </a:solidFill>
              </a:rPr>
              <a:t>И.Ю.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4320480" cy="3888432"/>
          </a:xfrm>
          <a:prstGeom prst="rect">
            <a:avLst/>
          </a:prstGeom>
        </p:spPr>
      </p:pic>
      <p:pic>
        <p:nvPicPr>
          <p:cNvPr id="4" name="Рисунок 3" descr="DSCN1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16832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з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1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3384376" cy="2952328"/>
          </a:xfrm>
          <a:prstGeom prst="rect">
            <a:avLst/>
          </a:prstGeom>
        </p:spPr>
      </p:pic>
      <p:pic>
        <p:nvPicPr>
          <p:cNvPr id="9" name="Рисунок 8" descr="DSCN1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761656"/>
            <a:ext cx="3672408" cy="3096344"/>
          </a:xfrm>
          <a:prstGeom prst="rect">
            <a:avLst/>
          </a:prstGeom>
        </p:spPr>
      </p:pic>
      <p:pic>
        <p:nvPicPr>
          <p:cNvPr id="10" name="Рисунок 9" descr="DSCN16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0000">
            <a:off x="5004048" y="2564904"/>
            <a:ext cx="3505414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4766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Знакомство с камнем и ватой, их свойствами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8640"/>
            <a:ext cx="4176464" cy="3456384"/>
          </a:xfrm>
          <a:prstGeom prst="rect">
            <a:avLst/>
          </a:prstGeom>
        </p:spPr>
      </p:pic>
      <p:pic>
        <p:nvPicPr>
          <p:cNvPr id="6" name="Рисунок 5" descr="IMG_1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00808"/>
            <a:ext cx="3600400" cy="2996952"/>
          </a:xfrm>
          <a:prstGeom prst="rect">
            <a:avLst/>
          </a:prstGeom>
        </p:spPr>
      </p:pic>
      <p:pic>
        <p:nvPicPr>
          <p:cNvPr id="7" name="Рисунок 6" descr="IMG_1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717032"/>
            <a:ext cx="3384376" cy="299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Опыты – воздух, вода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чем опы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4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16832"/>
            <a:ext cx="3456384" cy="3384376"/>
          </a:xfrm>
          <a:prstGeom prst="rect">
            <a:avLst/>
          </a:prstGeom>
        </p:spPr>
      </p:pic>
      <p:pic>
        <p:nvPicPr>
          <p:cNvPr id="4" name="Рисунок 3" descr="DSCN4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908720"/>
            <a:ext cx="3600400" cy="3528392"/>
          </a:xfrm>
          <a:prstGeom prst="rect">
            <a:avLst/>
          </a:prstGeom>
        </p:spPr>
      </p:pic>
      <p:pic>
        <p:nvPicPr>
          <p:cNvPr id="5" name="Рисунок 4" descr="DSCN4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429000"/>
            <a:ext cx="3816424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33265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Знакомство с микроскопом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N4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320480" cy="3744416"/>
          </a:xfrm>
          <a:prstGeom prst="rect">
            <a:avLst/>
          </a:prstGeom>
        </p:spPr>
      </p:pic>
      <p:pic>
        <p:nvPicPr>
          <p:cNvPr id="5" name="Рисунок 4" descr="DSCN4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492896"/>
            <a:ext cx="410445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q-ZOAmUwAE63T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3888432" cy="3312368"/>
          </a:xfrm>
          <a:prstGeom prst="rect">
            <a:avLst/>
          </a:prstGeom>
        </p:spPr>
      </p:pic>
      <p:pic>
        <p:nvPicPr>
          <p:cNvPr id="4" name="Рисунок 3" descr="Dq-ZW3cVsAIm7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2976"/>
            <a:ext cx="4608512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47200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«Что такое хвоинки?» – сосна и ель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q-ZTRVUcAAX6y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60000">
            <a:off x="447463" y="1612681"/>
            <a:ext cx="4032448" cy="3960440"/>
          </a:xfrm>
          <a:prstGeom prst="rect">
            <a:avLst/>
          </a:prstGeom>
        </p:spPr>
      </p:pic>
      <p:pic>
        <p:nvPicPr>
          <p:cNvPr id="4" name="Рисунок 3" descr="Dq-ZKDdVsAAODF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348880"/>
            <a:ext cx="410445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что влия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ктуаль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витам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4104456" cy="3744416"/>
          </a:xfrm>
          <a:prstGeom prst="rect">
            <a:avLst/>
          </a:prstGeom>
        </p:spPr>
      </p:pic>
      <p:pic>
        <p:nvPicPr>
          <p:cNvPr id="4" name="Рисунок 3" descr="вит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76872"/>
            <a:ext cx="4464496" cy="42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155679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Фруктовая лаборатория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пы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248472" cy="3888432"/>
          </a:xfrm>
          <a:prstGeom prst="rect">
            <a:avLst/>
          </a:prstGeom>
        </p:spPr>
      </p:pic>
      <p:pic>
        <p:nvPicPr>
          <p:cNvPr id="4" name="Рисунок 3" descr="иг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435486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о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4706688" y="1626094"/>
            <a:ext cx="3456384" cy="4894052"/>
          </a:xfrm>
          <a:prstGeom prst="rect">
            <a:avLst/>
          </a:prstGeom>
        </p:spPr>
      </p:pic>
      <p:pic>
        <p:nvPicPr>
          <p:cNvPr id="4" name="Рисунок 3" descr="сол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420000">
            <a:off x="827584" y="2348880"/>
            <a:ext cx="3168352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34076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Мастер – класс  «Волшебная соль»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оль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788024" cy="3744416"/>
          </a:xfrm>
          <a:prstGeom prst="rect">
            <a:avLst/>
          </a:prstGeom>
        </p:spPr>
      </p:pic>
      <p:pic>
        <p:nvPicPr>
          <p:cNvPr id="4" name="Рисунок 3" descr="соль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429000"/>
            <a:ext cx="5112568" cy="3308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ключ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4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40000">
            <a:off x="1331281" y="1402511"/>
            <a:ext cx="2814587" cy="230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62068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Знакомство с бумагой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SCN4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000">
            <a:off x="4353252" y="1571471"/>
            <a:ext cx="3384376" cy="2736304"/>
          </a:xfrm>
          <a:prstGeom prst="rect">
            <a:avLst/>
          </a:prstGeom>
        </p:spPr>
      </p:pic>
      <p:pic>
        <p:nvPicPr>
          <p:cNvPr id="7" name="Рисунок 6" descr="DSCN4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717032"/>
            <a:ext cx="432048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pic>
        <p:nvPicPr>
          <p:cNvPr id="3" name="Рисунок 2" descr="DSCN4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32656"/>
            <a:ext cx="3096344" cy="2736304"/>
          </a:xfrm>
          <a:prstGeom prst="rect">
            <a:avLst/>
          </a:prstGeom>
        </p:spPr>
      </p:pic>
      <p:pic>
        <p:nvPicPr>
          <p:cNvPr id="5" name="Рисунок 4" descr="DSCN4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0000">
            <a:off x="4262600" y="1434974"/>
            <a:ext cx="3312368" cy="2520280"/>
          </a:xfrm>
          <a:prstGeom prst="rect">
            <a:avLst/>
          </a:prstGeom>
        </p:spPr>
      </p:pic>
      <p:pic>
        <p:nvPicPr>
          <p:cNvPr id="6" name="Рисунок 5" descr="DSCN4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429000"/>
            <a:ext cx="4104456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248472" cy="2808312"/>
          </a:xfrm>
          <a:prstGeom prst="rect">
            <a:avLst/>
          </a:prstGeom>
        </p:spPr>
      </p:pic>
      <p:pic>
        <p:nvPicPr>
          <p:cNvPr id="4" name="Рисунок 3" descr="DSCN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060848"/>
            <a:ext cx="4536504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7008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Лаборатория «Прорастание»             Лаборатория для опытов с водой и воздухом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00000">
            <a:off x="463476" y="1794947"/>
            <a:ext cx="3960440" cy="3384376"/>
          </a:xfrm>
          <a:prstGeom prst="rect">
            <a:avLst/>
          </a:prstGeom>
        </p:spPr>
      </p:pic>
      <p:pic>
        <p:nvPicPr>
          <p:cNvPr id="4" name="Рисунок 3" descr="DSCN1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0000">
            <a:off x="4495788" y="2086118"/>
            <a:ext cx="4032448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-17140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Опыты с водой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70</Words>
  <Application>Microsoft Office PowerPoint</Application>
  <PresentationFormat>Экран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2020-03-16T19:28:52Z</dcterms:created>
  <dcterms:modified xsi:type="dcterms:W3CDTF">2020-03-17T19:33:24Z</dcterms:modified>
</cp:coreProperties>
</file>