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4DE0-F808-4C90-9CE8-8642D8545636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70DB-59EF-47A9-AA44-8DD29F746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47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4DE0-F808-4C90-9CE8-8642D8545636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70DB-59EF-47A9-AA44-8DD29F746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490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4DE0-F808-4C90-9CE8-8642D8545636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70DB-59EF-47A9-AA44-8DD29F746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71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4DE0-F808-4C90-9CE8-8642D8545636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70DB-59EF-47A9-AA44-8DD29F746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194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4DE0-F808-4C90-9CE8-8642D8545636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70DB-59EF-47A9-AA44-8DD29F746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655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4DE0-F808-4C90-9CE8-8642D8545636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70DB-59EF-47A9-AA44-8DD29F746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463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4DE0-F808-4C90-9CE8-8642D8545636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70DB-59EF-47A9-AA44-8DD29F746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21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4DE0-F808-4C90-9CE8-8642D8545636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70DB-59EF-47A9-AA44-8DD29F746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235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4DE0-F808-4C90-9CE8-8642D8545636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70DB-59EF-47A9-AA44-8DD29F746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70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4DE0-F808-4C90-9CE8-8642D8545636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70DB-59EF-47A9-AA44-8DD29F746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546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4DE0-F808-4C90-9CE8-8642D8545636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70DB-59EF-47A9-AA44-8DD29F746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22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B4DE0-F808-4C90-9CE8-8642D8545636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070DB-59EF-47A9-AA44-8DD29F746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7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434" y="2019869"/>
            <a:ext cx="5550089" cy="48381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42950" y="401346"/>
            <a:ext cx="88573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 </a:t>
            </a:r>
            <a:r>
              <a:rPr lang="ru-RU" sz="4800" b="1" dirty="0" smtClean="0">
                <a:solidFill>
                  <a:srgbClr val="00B0F0"/>
                </a:solidFill>
              </a:rPr>
              <a:t>Проект</a:t>
            </a:r>
            <a:r>
              <a:rPr lang="ru-RU" sz="4800" dirty="0" smtClean="0">
                <a:solidFill>
                  <a:srgbClr val="00B0F0"/>
                </a:solidFill>
              </a:rPr>
              <a:t> </a:t>
            </a:r>
            <a:r>
              <a:rPr lang="ru-RU" sz="4800" b="1" dirty="0" smtClean="0">
                <a:solidFill>
                  <a:srgbClr val="00B0F0"/>
                </a:solidFill>
              </a:rPr>
              <a:t>в средней </a:t>
            </a:r>
          </a:p>
          <a:p>
            <a:r>
              <a:rPr lang="ru-RU" sz="4800" b="1" dirty="0" smtClean="0">
                <a:solidFill>
                  <a:srgbClr val="00B0F0"/>
                </a:solidFill>
              </a:rPr>
              <a:t>           группе  «Солнышко»</a:t>
            </a:r>
          </a:p>
          <a:p>
            <a:r>
              <a:rPr lang="ru-RU" sz="5400" b="1" i="1" dirty="0" smtClean="0">
                <a:solidFill>
                  <a:srgbClr val="FF0000"/>
                </a:solidFill>
              </a:rPr>
              <a:t>             «В мире  профессий»    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91116" y="4872251"/>
            <a:ext cx="5950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Подготовила: воспитатель МК ДОУ «Детский сад №1 п.Теплое» Прохорова И.Ю.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3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3649"/>
            <a:ext cx="12191999" cy="6858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420000">
            <a:off x="450375" y="450375"/>
            <a:ext cx="3452885" cy="30707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">
            <a:off x="8375675" y="556430"/>
            <a:ext cx="3229970" cy="27500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701" y="286601"/>
            <a:ext cx="4046563" cy="30298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67" y="3415351"/>
            <a:ext cx="4371833" cy="31799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15351"/>
            <a:ext cx="4420737" cy="317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9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6942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59" y="331245"/>
            <a:ext cx="4039737" cy="33573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8" y="3596186"/>
            <a:ext cx="4249003" cy="29888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109" y="3418765"/>
            <a:ext cx="4367283" cy="31662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438" y="331245"/>
            <a:ext cx="4280848" cy="28933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072" y="1944238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1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63" y="2593075"/>
            <a:ext cx="6823880" cy="36802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0312" y="730576"/>
            <a:ext cx="10877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i="1" dirty="0" smtClean="0">
                <a:solidFill>
                  <a:srgbClr val="00B050"/>
                </a:solidFill>
              </a:rPr>
              <a:t>Спасибо за внимание!</a:t>
            </a:r>
            <a:endParaRPr lang="ru-RU" sz="72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2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5" y="0"/>
            <a:ext cx="1228753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7923" y="464024"/>
            <a:ext cx="1105468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Паспорт проекта</a:t>
            </a:r>
          </a:p>
          <a:p>
            <a:r>
              <a:rPr lang="ru-RU" dirty="0" smtClean="0"/>
              <a:t>1.Проект «В мире профессий».</a:t>
            </a:r>
          </a:p>
          <a:p>
            <a:r>
              <a:rPr lang="ru-RU" dirty="0" smtClean="0"/>
              <a:t>2.Автор проекта Прохорова И.Ю. Воспитатель.</a:t>
            </a:r>
          </a:p>
          <a:p>
            <a:r>
              <a:rPr lang="ru-RU" dirty="0" smtClean="0"/>
              <a:t>3.Образовательные области: Познавательное развитие, художественно-эстетическое развитие, </a:t>
            </a:r>
            <a:r>
              <a:rPr lang="ru-RU" dirty="0"/>
              <a:t>р</a:t>
            </a:r>
            <a:r>
              <a:rPr lang="ru-RU" dirty="0" smtClean="0"/>
              <a:t>ечевое развитие, социально-коммуникативное развитие.</a:t>
            </a:r>
          </a:p>
          <a:p>
            <a:r>
              <a:rPr lang="ru-RU" dirty="0" smtClean="0"/>
              <a:t>4.Вид, тип проекта-групповой, инфармационно-практический, краткосрочный.</a:t>
            </a:r>
          </a:p>
          <a:p>
            <a:r>
              <a:rPr lang="ru-RU" dirty="0" smtClean="0"/>
              <a:t>5.</a:t>
            </a:r>
            <a:r>
              <a:rPr lang="ru-RU" sz="2000" dirty="0" smtClean="0">
                <a:solidFill>
                  <a:srgbClr val="FF0000"/>
                </a:solidFill>
              </a:rPr>
              <a:t>Цель проекта:</a:t>
            </a:r>
          </a:p>
          <a:p>
            <a:r>
              <a:rPr lang="ru-RU" dirty="0" smtClean="0"/>
              <a:t>-познакомить детей с разнообразием профессий;</a:t>
            </a:r>
          </a:p>
          <a:p>
            <a:r>
              <a:rPr lang="ru-RU" dirty="0" smtClean="0"/>
              <a:t>-воспитывать чувство уважения к труду взрослых;</a:t>
            </a:r>
          </a:p>
          <a:p>
            <a:r>
              <a:rPr lang="ru-RU" dirty="0" smtClean="0"/>
              <a:t>-формирование у дошкольников первычных трудовых навыков;</a:t>
            </a:r>
          </a:p>
          <a:p>
            <a:r>
              <a:rPr lang="ru-RU" dirty="0" smtClean="0"/>
              <a:t>6</a:t>
            </a:r>
            <a:r>
              <a:rPr lang="ru-RU" sz="2000" dirty="0" smtClean="0">
                <a:solidFill>
                  <a:srgbClr val="FF0000"/>
                </a:solidFill>
              </a:rPr>
              <a:t>.Задачи проекта:</a:t>
            </a:r>
          </a:p>
          <a:p>
            <a:r>
              <a:rPr lang="ru-RU" dirty="0" smtClean="0"/>
              <a:t>-способствовать формированию представлений у детей о различных профессиях и их особенностях;</a:t>
            </a:r>
          </a:p>
          <a:p>
            <a:r>
              <a:rPr lang="ru-RU" dirty="0" smtClean="0"/>
              <a:t>-способствовать развитию познавательных способностей детей, расширению кругозора;</a:t>
            </a:r>
          </a:p>
          <a:p>
            <a:r>
              <a:rPr lang="ru-RU" dirty="0" smtClean="0"/>
              <a:t>-содействовать развитию активного словаря детей;</a:t>
            </a:r>
          </a:p>
          <a:p>
            <a:r>
              <a:rPr lang="ru-RU" dirty="0" smtClean="0"/>
              <a:t>-содействовать развитию образного и пространственного мышления, побуждать детей к творчеству и самостоятельности;</a:t>
            </a:r>
          </a:p>
          <a:p>
            <a:r>
              <a:rPr lang="ru-RU" dirty="0" smtClean="0"/>
              <a:t>-пробуждать любознательность и интерес к деятельности взрослых, особенно уделить внимание профессиям родителей и сотрудников детского сада;</a:t>
            </a:r>
          </a:p>
          <a:p>
            <a:r>
              <a:rPr lang="ru-RU" dirty="0" smtClean="0"/>
              <a:t>-побуждать родителей активно участвовать в совместной деятельности с детьми;</a:t>
            </a:r>
          </a:p>
          <a:p>
            <a:r>
              <a:rPr lang="ru-RU" dirty="0" smtClean="0"/>
              <a:t>-создать условия для расширения у детей представлений о профессиях;</a:t>
            </a:r>
          </a:p>
          <a:p>
            <a:r>
              <a:rPr lang="ru-RU" dirty="0" smtClean="0"/>
              <a:t>7.</a:t>
            </a:r>
            <a:r>
              <a:rPr lang="ru-RU" sz="2000" dirty="0" smtClean="0">
                <a:solidFill>
                  <a:srgbClr val="FF0000"/>
                </a:solidFill>
              </a:rPr>
              <a:t>Место проведения: </a:t>
            </a:r>
            <a:r>
              <a:rPr lang="ru-RU" dirty="0" smtClean="0"/>
              <a:t>группа, детский сад.</a:t>
            </a:r>
          </a:p>
          <a:p>
            <a:r>
              <a:rPr lang="ru-RU" dirty="0" smtClean="0"/>
              <a:t>8.</a:t>
            </a:r>
            <a:r>
              <a:rPr lang="ru-RU" sz="2000" dirty="0" smtClean="0">
                <a:solidFill>
                  <a:srgbClr val="FF0000"/>
                </a:solidFill>
              </a:rPr>
              <a:t>Срок проведения: </a:t>
            </a:r>
            <a:r>
              <a:rPr lang="ru-RU" dirty="0" smtClean="0"/>
              <a:t>01.02.2017-28.02.2017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85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331" y="409433"/>
            <a:ext cx="11109277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r>
              <a:rPr lang="ru-RU" sz="2000" dirty="0" smtClean="0">
                <a:solidFill>
                  <a:srgbClr val="FF0000"/>
                </a:solidFill>
              </a:rPr>
              <a:t>.Участники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проекта: </a:t>
            </a:r>
            <a:r>
              <a:rPr lang="ru-RU" dirty="0" smtClean="0"/>
              <a:t>дети 4-5 лет, воспитатель, родители.</a:t>
            </a:r>
          </a:p>
          <a:p>
            <a:r>
              <a:rPr lang="ru-RU" dirty="0" smtClean="0"/>
              <a:t>10.</a:t>
            </a:r>
            <a:r>
              <a:rPr lang="ru-RU" sz="2000" dirty="0" smtClean="0">
                <a:solidFill>
                  <a:srgbClr val="FF0000"/>
                </a:solidFill>
              </a:rPr>
              <a:t>Методы и формы работы: </a:t>
            </a:r>
            <a:r>
              <a:rPr lang="ru-RU" dirty="0" smtClean="0"/>
              <a:t>экскурсии, беседы, НОД, презентации; дидактические, настольно-печатные игры, сюжетно-ролевые игры; рассматривание картин и иллюстраций, книг; совместная творческая деятельность;</a:t>
            </a:r>
          </a:p>
          <a:p>
            <a:r>
              <a:rPr lang="ru-RU" dirty="0" smtClean="0"/>
              <a:t>11.</a:t>
            </a:r>
            <a:r>
              <a:rPr lang="ru-RU" sz="2000" dirty="0" smtClean="0">
                <a:solidFill>
                  <a:srgbClr val="FF0000"/>
                </a:solidFill>
              </a:rPr>
              <a:t>Материально-техническое обеспечение проекта: </a:t>
            </a:r>
            <a:r>
              <a:rPr lang="ru-RU" dirty="0" smtClean="0"/>
              <a:t>интерактивная доска, картины, иллюстрации, настольно-печатные игры, атрибуты к сюжетно-ролевым играм, бумага, краски, кисти.</a:t>
            </a:r>
          </a:p>
          <a:p>
            <a:r>
              <a:rPr lang="ru-RU" dirty="0" smtClean="0"/>
              <a:t>12.</a:t>
            </a:r>
            <a:r>
              <a:rPr lang="ru-RU" sz="2000" dirty="0" smtClean="0">
                <a:solidFill>
                  <a:srgbClr val="FF0000"/>
                </a:solidFill>
              </a:rPr>
              <a:t>Предполагаемый результат:</a:t>
            </a:r>
          </a:p>
          <a:p>
            <a:r>
              <a:rPr lang="ru-RU" dirty="0" smtClean="0"/>
              <a:t>-у детей сформируются представления о представителях разных профессий, о содержании их трудовой деятельности и предметах-помощниках; это будет способствовать обогащению содержания сюжетно-ролевых игр, организуемых детьми на основе интересов;</a:t>
            </a:r>
          </a:p>
          <a:p>
            <a:r>
              <a:rPr lang="ru-RU" dirty="0" smtClean="0"/>
              <a:t>-проявление признательности и уважения к труду взрослых;</a:t>
            </a:r>
          </a:p>
          <a:p>
            <a:r>
              <a:rPr lang="ru-RU" dirty="0" smtClean="0"/>
              <a:t>-пополнится словарный запас, обозначающий профессии людей, предметы, материалы, орудия труда, действия, результат;</a:t>
            </a:r>
          </a:p>
          <a:p>
            <a:r>
              <a:rPr lang="ru-RU" dirty="0" smtClean="0"/>
              <a:t>13.</a:t>
            </a:r>
            <a:r>
              <a:rPr lang="ru-RU" sz="2000" dirty="0" smtClean="0">
                <a:solidFill>
                  <a:srgbClr val="FF0000"/>
                </a:solidFill>
              </a:rPr>
              <a:t>Итоговое мероприятие: </a:t>
            </a:r>
            <a:r>
              <a:rPr lang="ru-RU" dirty="0" smtClean="0"/>
              <a:t>Беседа «Кем я стану, когда вырасту»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Введение</a:t>
            </a:r>
          </a:p>
          <a:p>
            <a:r>
              <a:rPr lang="ru-RU" dirty="0" smtClean="0"/>
              <a:t>Ознакомление дошкольников с трудом взрослых играет важную роль в установлении их контактов со взрослым миром. Формирование системных знаний детей о труде взрослых предполагает знакомство дошкольников с конкретными трудовыми процессами. Мир профессий в обществе-сложная, динамичная, постоянно развивающаяся система. Непринужденная беседа взрослых с детьми обеспечивает развитие детского мышления, способность устанавливать простейшие связи и отношения, вызывает интерес к трудовой деятельности взрослых. Доброжелательность, заинтересованное отношение к детским вопросам позволяют преодолеть в детях замкнутость, застенчивость, нерешительность.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52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9663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1571" y="354842"/>
            <a:ext cx="1117751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Актуальность проекта.</a:t>
            </a:r>
          </a:p>
          <a:p>
            <a:r>
              <a:rPr lang="ru-RU" dirty="0" smtClean="0"/>
              <a:t>Каждый человек мечтает обрести в жизни свое любимое дело, доставляющее ему радость и приносящее пользу людям. Очень важно познакомить ребенка с профессиями, рассказать о тех характерных качествах, которая требует та или иная профессия. Мои наблюдения за детьми в игре, индивидуальные беседы с ними о том, где работают их родители, как называются их профессии, привели к выводу о том, что дети четырехлетнего возраста мало знают о профессиях. У них не сформировано уважение к труду взрослых. Формирование представлений детей о мире труда и профессий-это необходимый процесс, который актуален в современном мире. Начинать знакомство с профессиями нужно с семьи, то,что ближе детям.</a:t>
            </a: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Этапы реализации проекта.</a:t>
            </a:r>
          </a:p>
          <a:p>
            <a:endParaRPr lang="ru-RU" dirty="0" smtClean="0"/>
          </a:p>
          <a:p>
            <a:r>
              <a:rPr lang="en-US" dirty="0" smtClean="0"/>
              <a:t>1</a:t>
            </a:r>
            <a:r>
              <a:rPr lang="ru-RU" dirty="0" smtClean="0"/>
              <a:t>.</a:t>
            </a:r>
            <a:r>
              <a:rPr lang="ru-RU" dirty="0" smtClean="0">
                <a:solidFill>
                  <a:srgbClr val="FF0000"/>
                </a:solidFill>
              </a:rPr>
              <a:t>Подготовительный этап.</a:t>
            </a:r>
          </a:p>
          <a:p>
            <a:r>
              <a:rPr lang="ru-RU" dirty="0" smtClean="0"/>
              <a:t>-мониторинг уровня  овладения детьми знаний о профессиях;</a:t>
            </a:r>
          </a:p>
          <a:p>
            <a:r>
              <a:rPr lang="ru-RU" dirty="0" smtClean="0"/>
              <a:t>-подбор иллюстративного, художественного и дидактического материала, оборудования для беседы и сюжетно-ролевых игр с детьми;</a:t>
            </a:r>
          </a:p>
          <a:p>
            <a:r>
              <a:rPr lang="ru-RU" dirty="0" smtClean="0"/>
              <a:t>-создание предметно-развивающей среды;</a:t>
            </a:r>
          </a:p>
          <a:p>
            <a:r>
              <a:rPr lang="ru-RU" dirty="0" smtClean="0"/>
              <a:t>-составление плана экскурсий;</a:t>
            </a:r>
          </a:p>
          <a:p>
            <a:r>
              <a:rPr lang="ru-RU" dirty="0" smtClean="0"/>
              <a:t>-разработка конспектов занятий;</a:t>
            </a:r>
          </a:p>
          <a:p>
            <a:r>
              <a:rPr lang="ru-RU" dirty="0" smtClean="0"/>
              <a:t>-подготовка презентаций по теме «Профессии»;</a:t>
            </a:r>
          </a:p>
          <a:p>
            <a:r>
              <a:rPr lang="ru-RU" dirty="0" smtClean="0"/>
              <a:t>-подготовка информации для родителей;</a:t>
            </a:r>
          </a:p>
          <a:p>
            <a:r>
              <a:rPr lang="ru-RU" dirty="0" smtClean="0"/>
              <a:t>-анкетирование родителей по теме «Проектно-исследовательская деятельность»; освещение проекта на родительском собрании;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6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7922" y="464024"/>
            <a:ext cx="1100009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ru-RU" sz="2000" dirty="0" smtClean="0">
                <a:solidFill>
                  <a:srgbClr val="FF0000"/>
                </a:solidFill>
              </a:rPr>
              <a:t>.Основной этап.</a:t>
            </a:r>
          </a:p>
          <a:p>
            <a:r>
              <a:rPr lang="ru-RU" dirty="0" smtClean="0"/>
              <a:t>1.Экскурсия по детскому саду (кухня, кабинет медицинского работника, прачечная, кабинет завхоза).</a:t>
            </a:r>
          </a:p>
          <a:p>
            <a:r>
              <a:rPr lang="ru-RU" dirty="0" smtClean="0"/>
              <a:t>2.Наблюдение за трудом помощника воспитателя, дворника, за разгрузкой продуктовой машины.</a:t>
            </a:r>
          </a:p>
          <a:p>
            <a:r>
              <a:rPr lang="ru-RU" dirty="0" smtClean="0"/>
              <a:t>3.Мультфильм «Доктор Айболит».</a:t>
            </a:r>
          </a:p>
          <a:p>
            <a:r>
              <a:rPr lang="ru-RU" dirty="0" smtClean="0"/>
              <a:t>4.Просмотр презентаций: «Профессии», «Угадай, кем работает мама (папа)?».</a:t>
            </a:r>
          </a:p>
          <a:p>
            <a:r>
              <a:rPr lang="ru-RU" dirty="0" smtClean="0"/>
              <a:t>5.Организованная деятельность по ознакомлению с профессиями:</a:t>
            </a:r>
          </a:p>
          <a:p>
            <a:r>
              <a:rPr lang="ru-RU" dirty="0" smtClean="0"/>
              <a:t>-познавательное развитие «Все профессии важны»;</a:t>
            </a:r>
          </a:p>
          <a:p>
            <a:r>
              <a:rPr lang="ru-RU" dirty="0" smtClean="0"/>
              <a:t>-художественно-эстетическое развитие: рисование и лепка «Овощи, фрукты для повара», «Кем я буду, когда вырасту» (шофер, летчик, космонавт, пожарный, машинист);</a:t>
            </a:r>
          </a:p>
          <a:p>
            <a:r>
              <a:rPr lang="ru-RU" dirty="0" smtClean="0"/>
              <a:t>6.Беседы о профессиях родителей и сотрудников детского сада.</a:t>
            </a:r>
          </a:p>
          <a:p>
            <a:r>
              <a:rPr lang="ru-RU" dirty="0" smtClean="0"/>
              <a:t>7.Чтение художественной литературы:</a:t>
            </a:r>
          </a:p>
          <a:p>
            <a:r>
              <a:rPr lang="ru-RU" dirty="0" smtClean="0"/>
              <a:t>«А что у вас?» С.Михалков, «Кем быть?» В.Маяковский, «Дядя Степа-милиционер» С.Михалков, «Строители», «Шофер», «Портниха» Б.Заходер, «Чем пахнут ремесла?» Д.Родари, «Доктор Айболит» К.Чуковский, «Знакомые профессии» А.Богдарин. «Железная дорога» Б.Житков, «Мы с Тамарой» А.Барто, «Почта», «Пожар», «Мы военные» С.Маршак.</a:t>
            </a:r>
          </a:p>
          <a:p>
            <a:r>
              <a:rPr lang="ru-RU" dirty="0" smtClean="0"/>
              <a:t>8.Отгадывание загадок по теме «Профессии».</a:t>
            </a:r>
          </a:p>
          <a:p>
            <a:r>
              <a:rPr lang="ru-RU" dirty="0" smtClean="0"/>
              <a:t>9.Рассматривание иллюстраций на тему: «Профессии», «Кем быть», «Инструменты».</a:t>
            </a:r>
          </a:p>
          <a:p>
            <a:r>
              <a:rPr lang="ru-RU" dirty="0" smtClean="0"/>
              <a:t>10.Организация игр:</a:t>
            </a:r>
          </a:p>
          <a:p>
            <a:r>
              <a:rPr lang="ru-RU" dirty="0" smtClean="0"/>
              <a:t>Дидактические игры: «Подскажи словечко», «Угадай кто это», «Кто больше расскажет о профессии», «Я начну, а ты продолжи», «Найди предмет по описанию», «Исправь ошибку».</a:t>
            </a:r>
          </a:p>
          <a:p>
            <a:r>
              <a:rPr lang="ru-RU" dirty="0" smtClean="0"/>
              <a:t>Настольные игры: лото «Дорожные знаки». «Кем быть»; пазлы «Профессии», «Кем быть?».</a:t>
            </a:r>
          </a:p>
          <a:p>
            <a:r>
              <a:rPr lang="ru-RU" dirty="0" smtClean="0"/>
              <a:t>Подвижные игры: «Самолет», «Поезд», «Такси»,»Цветные автомобили».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955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967" y="409433"/>
            <a:ext cx="112866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Сюжетно-ролевые игры: «Мы пожарные», «Магазин», «Парикмахерская», «Больница», «Повар». «Автобус», «Строители», «Детский сад», «Моряки».</a:t>
            </a:r>
          </a:p>
          <a:p>
            <a:r>
              <a:rPr lang="en-US" dirty="0" smtClean="0"/>
              <a:t>11</a:t>
            </a:r>
            <a:r>
              <a:rPr lang="ru-RU" dirty="0" smtClean="0"/>
              <a:t>.Взаимодействие</a:t>
            </a:r>
            <a:r>
              <a:rPr lang="en-US" dirty="0" smtClean="0"/>
              <a:t> </a:t>
            </a:r>
            <a:r>
              <a:rPr lang="ru-RU" dirty="0" smtClean="0"/>
              <a:t>с родителями:</a:t>
            </a:r>
          </a:p>
          <a:p>
            <a:r>
              <a:rPr lang="ru-RU" dirty="0" smtClean="0"/>
              <a:t>Беседы с детьми о своих профессиях. Экскурсии с познавательной целью, совместный труд дома, чтение художественной литературы о профессиях, отгадывание загадок; приглашение папы,профессия которого «Военный офицер»; создание фотоальбома «Профессии наших родителей».</a:t>
            </a:r>
          </a:p>
          <a:p>
            <a:r>
              <a:rPr lang="ru-RU" dirty="0" smtClean="0"/>
              <a:t>3.</a:t>
            </a:r>
            <a:r>
              <a:rPr lang="ru-RU" sz="2000" dirty="0" smtClean="0">
                <a:solidFill>
                  <a:srgbClr val="FF0000"/>
                </a:solidFill>
              </a:rPr>
              <a:t>Заключительный этап.</a:t>
            </a:r>
          </a:p>
          <a:p>
            <a:r>
              <a:rPr lang="ru-RU" dirty="0" smtClean="0"/>
              <a:t>-презентация проекта на педсовете;</a:t>
            </a:r>
          </a:p>
          <a:p>
            <a:r>
              <a:rPr lang="ru-RU" dirty="0" smtClean="0"/>
              <a:t>-проведение интервью с детьми «Кем я буду, когда вырасту»;</a:t>
            </a:r>
          </a:p>
          <a:p>
            <a:r>
              <a:rPr lang="ru-RU" dirty="0" smtClean="0"/>
              <a:t>-развлечение «Путешествие в мир профессий»;</a:t>
            </a:r>
          </a:p>
          <a:p>
            <a:r>
              <a:rPr lang="ru-RU" dirty="0" smtClean="0"/>
              <a:t>Оценка результатов и отчетность:</a:t>
            </a:r>
          </a:p>
          <a:p>
            <a:r>
              <a:rPr lang="ru-RU" dirty="0" smtClean="0"/>
              <a:t>Такая работа позволила нам систематизировать представления детей, вызвать интерес к профессиональной деятельности взрослых. Дети стали задавать много вопросов, связанных с профессиями. Интереснее стали игры, где дети подражали взрослым и воспроизводили их действия, присваивали себе роли продавцов, воспитателей, врачей, поваров. Склонность детей к определенным ролям, играм и видам труда свидетельствует о первых проявлениях «профессиональной направленности» в развитии личности ребенка.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922" y="1822885"/>
            <a:ext cx="1610436" cy="16974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454" y="4616296"/>
            <a:ext cx="2210937" cy="21085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241" y="4873552"/>
            <a:ext cx="1867469" cy="185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2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877" y="469483"/>
            <a:ext cx="2470245" cy="22791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">
            <a:off x="872004" y="400240"/>
            <a:ext cx="3448334" cy="29615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">
            <a:off x="7917260" y="408068"/>
            <a:ext cx="3548418" cy="29615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3" y="3429000"/>
            <a:ext cx="3724778" cy="31389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785" y="3218142"/>
            <a:ext cx="3693111" cy="31389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955" y="3513612"/>
            <a:ext cx="3630305" cy="313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4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71923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39" y="654737"/>
            <a:ext cx="1806623" cy="2047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209" y="3943350"/>
            <a:ext cx="2286000" cy="2857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73" y="402607"/>
            <a:ext cx="3335739" cy="27090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774" y="495899"/>
            <a:ext cx="3389763" cy="31344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98" y="3357349"/>
            <a:ext cx="3648501" cy="36098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209" y="1016758"/>
            <a:ext cx="2876264" cy="27568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341" y="3514297"/>
            <a:ext cx="4867132" cy="334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8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149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635" y="3957850"/>
            <a:ext cx="2402006" cy="24191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194" y="4499304"/>
            <a:ext cx="2374711" cy="22325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000">
            <a:off x="6095999" y="3507474"/>
            <a:ext cx="3272051" cy="31557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60000">
            <a:off x="591336" y="3601049"/>
            <a:ext cx="2906974" cy="3128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486" y="443623"/>
            <a:ext cx="3223148" cy="32402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80" y="377441"/>
            <a:ext cx="3643952" cy="30843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912" y="242034"/>
            <a:ext cx="2568051" cy="291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7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1097</Words>
  <Application>Microsoft Office PowerPoint</Application>
  <PresentationFormat>Широкоэкранный</PresentationFormat>
  <Paragraphs>74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39</cp:revision>
  <dcterms:created xsi:type="dcterms:W3CDTF">2017-03-11T14:48:18Z</dcterms:created>
  <dcterms:modified xsi:type="dcterms:W3CDTF">2017-03-12T11:47:39Z</dcterms:modified>
</cp:coreProperties>
</file>