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Изотерапия</a:t>
            </a:r>
            <a:r>
              <a:rPr lang="ru-RU" sz="4800" b="1" i="1" dirty="0" smtClean="0">
                <a:solidFill>
                  <a:srgbClr val="C00000"/>
                </a:solidFill>
              </a:rPr>
              <a:t> – как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здоровьесберегающая</a:t>
            </a:r>
            <a:r>
              <a:rPr lang="ru-RU" sz="4800" b="1" i="1" dirty="0" smtClean="0">
                <a:solidFill>
                  <a:srgbClr val="C00000"/>
                </a:solidFill>
              </a:rPr>
              <a:t> технология»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для обло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4176464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515719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 воспитатель старшей группы «Солнышко» МКДОУ «Детский сад №1 п. Теплое»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Прохорова И.Ю.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Рисунок 2" descr="DSCN9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3960440" cy="3240360"/>
          </a:xfrm>
          <a:prstGeom prst="rect">
            <a:avLst/>
          </a:prstGeom>
        </p:spPr>
      </p:pic>
      <p:pic>
        <p:nvPicPr>
          <p:cNvPr id="4" name="Рисунок 3" descr="DSCN9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4340301" y="3471756"/>
            <a:ext cx="3744416" cy="3140968"/>
          </a:xfrm>
          <a:prstGeom prst="rect">
            <a:avLst/>
          </a:prstGeom>
        </p:spPr>
      </p:pic>
      <p:pic>
        <p:nvPicPr>
          <p:cNvPr id="5" name="Рисунок 4" descr="DSCN9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600000">
            <a:off x="432410" y="3513468"/>
            <a:ext cx="3744416" cy="3240360"/>
          </a:xfrm>
          <a:prstGeom prst="rect">
            <a:avLst/>
          </a:prstGeom>
        </p:spPr>
      </p:pic>
      <p:pic>
        <p:nvPicPr>
          <p:cNvPr id="1026" name="Picture 2" descr="D:\воспитатель\Изотерапия\DSCN91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48680"/>
            <a:ext cx="3384376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Рисование мыльными пузырями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9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744416" cy="2880320"/>
          </a:xfrm>
          <a:prstGeom prst="rect">
            <a:avLst/>
          </a:prstGeom>
        </p:spPr>
      </p:pic>
      <p:pic>
        <p:nvPicPr>
          <p:cNvPr id="4" name="Рисунок 3" descr="DSCN9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4318306" y="3782903"/>
            <a:ext cx="3768791" cy="2826593"/>
          </a:xfrm>
          <a:prstGeom prst="rect">
            <a:avLst/>
          </a:prstGeom>
        </p:spPr>
      </p:pic>
      <p:pic>
        <p:nvPicPr>
          <p:cNvPr id="5" name="Рисунок 4" descr="DSCN91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840000">
            <a:off x="999776" y="3243098"/>
            <a:ext cx="3600773" cy="3056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206084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Монотипия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заключ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6696744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из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88840"/>
            <a:ext cx="6624736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204864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err="1" smtClean="0">
                <a:solidFill>
                  <a:srgbClr val="C00000"/>
                </a:solidFill>
              </a:rPr>
              <a:t>Изотерапия</a:t>
            </a:r>
            <a:r>
              <a:rPr lang="ru-RU" dirty="0" smtClean="0"/>
              <a:t> </a:t>
            </a:r>
            <a:r>
              <a:rPr lang="ru-RU" sz="2400" dirty="0" smtClean="0"/>
              <a:t>– терапия изобразительным творчеством, в первую очередь рисованием. </a:t>
            </a:r>
          </a:p>
          <a:p>
            <a:r>
              <a:rPr lang="ru-RU" sz="2400" dirty="0" smtClean="0"/>
              <a:t>Изобразительное творчество позволяет ребенку ощутить и понять самого себя, выразить свободно мысли и чувства, мечты и надежды, быть самим собой, найти новые способы общения с миром, делая этот процесс радостным, интересным и успешным для каждого.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060848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solidFill>
                  <a:srgbClr val="C00000"/>
                </a:solidFill>
              </a:rPr>
              <a:t>Изотерапия</a:t>
            </a:r>
            <a:r>
              <a:rPr lang="ru-RU" sz="3200" b="1" u="sng" dirty="0" smtClean="0">
                <a:solidFill>
                  <a:srgbClr val="C00000"/>
                </a:solidFill>
              </a:rPr>
              <a:t> дает возможность:</a:t>
            </a:r>
          </a:p>
          <a:p>
            <a:pPr>
              <a:buFontTx/>
              <a:buChar char="-"/>
            </a:pPr>
            <a:r>
              <a:rPr lang="ru-RU" sz="2800" dirty="0" smtClean="0"/>
              <a:t>  выход внутренним конфликтам;</a:t>
            </a:r>
          </a:p>
          <a:p>
            <a:pPr>
              <a:buFontTx/>
              <a:buChar char="-"/>
            </a:pPr>
            <a:r>
              <a:rPr lang="ru-RU" sz="2800" dirty="0" smtClean="0"/>
              <a:t>  помогает понять собственные чувства и       переживания;</a:t>
            </a:r>
          </a:p>
          <a:p>
            <a:pPr>
              <a:buFontTx/>
              <a:buChar char="-"/>
            </a:pPr>
            <a:r>
              <a:rPr lang="ru-RU" sz="2800" dirty="0" smtClean="0"/>
              <a:t>  способствует повышению самооценки;</a:t>
            </a:r>
          </a:p>
          <a:p>
            <a:pPr>
              <a:buFontTx/>
              <a:buChar char="-"/>
            </a:pPr>
            <a:r>
              <a:rPr lang="ru-RU" sz="2800" dirty="0" smtClean="0"/>
              <a:t>  помогает в развитии творческих способностей;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06084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Условия подбора техник и приемов создания изображений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Техники и приемы должны подбираться по принципу простоты и эффективности.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Интересными и привлекательными должны быть и процесс создания изображения и результат.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Изобразительные техники и способы должны быть нетрадиционными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5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0000">
            <a:off x="4912766" y="1349326"/>
            <a:ext cx="3863070" cy="2901152"/>
          </a:xfrm>
          <a:prstGeom prst="rect">
            <a:avLst/>
          </a:prstGeom>
        </p:spPr>
      </p:pic>
      <p:pic>
        <p:nvPicPr>
          <p:cNvPr id="4" name="Рисунок 3" descr="DSCN1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660000">
            <a:off x="1294300" y="1722904"/>
            <a:ext cx="3371441" cy="2952328"/>
          </a:xfrm>
          <a:prstGeom prst="rect">
            <a:avLst/>
          </a:prstGeom>
        </p:spPr>
      </p:pic>
      <p:pic>
        <p:nvPicPr>
          <p:cNvPr id="5" name="Рисунок 4" descr="DSCN1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077072"/>
            <a:ext cx="3024336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23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Рисование  тычком, оттиск ластиком</a:t>
            </a:r>
            <a:r>
              <a:rPr lang="ru-RU" sz="3200" b="1" smtClean="0">
                <a:solidFill>
                  <a:srgbClr val="C00000"/>
                </a:solidFill>
              </a:rPr>
              <a:t>, </a:t>
            </a:r>
            <a:r>
              <a:rPr lang="ru-RU" sz="3200" b="1" smtClean="0">
                <a:solidFill>
                  <a:srgbClr val="C00000"/>
                </a:solidFill>
              </a:rPr>
              <a:t>печать </a:t>
            </a:r>
            <a:r>
              <a:rPr lang="ru-RU" sz="3200" b="1" dirty="0" smtClean="0">
                <a:solidFill>
                  <a:srgbClr val="C00000"/>
                </a:solidFill>
              </a:rPr>
              <a:t>листьями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960440" cy="3240360"/>
          </a:xfrm>
          <a:prstGeom prst="rect">
            <a:avLst/>
          </a:prstGeom>
        </p:spPr>
      </p:pic>
      <p:pic>
        <p:nvPicPr>
          <p:cNvPr id="4" name="Рисунок 3" descr="DSCN1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212976"/>
            <a:ext cx="3960440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Рисование карандашами, фломастерами, мелками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3600400" cy="3888432"/>
          </a:xfrm>
          <a:prstGeom prst="rect">
            <a:avLst/>
          </a:prstGeom>
        </p:spPr>
      </p:pic>
      <p:pic>
        <p:nvPicPr>
          <p:cNvPr id="4" name="Рисунок 3" descr="DSCN1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72816"/>
            <a:ext cx="3600400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124744"/>
            <a:ext cx="64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Рисование ладошкой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9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3384376" cy="3168352"/>
          </a:xfrm>
          <a:prstGeom prst="rect">
            <a:avLst/>
          </a:prstGeom>
        </p:spPr>
      </p:pic>
      <p:pic>
        <p:nvPicPr>
          <p:cNvPr id="4" name="Рисунок 3" descr="DSCN9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852936"/>
            <a:ext cx="3528392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12474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>
                <a:solidFill>
                  <a:srgbClr val="FF0000"/>
                </a:solidFill>
              </a:rPr>
              <a:t>Кляксография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3" name="Рисунок 2" descr="DSCN9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60000">
            <a:off x="1333451" y="977871"/>
            <a:ext cx="3312368" cy="3356992"/>
          </a:xfrm>
          <a:prstGeom prst="rect">
            <a:avLst/>
          </a:prstGeom>
        </p:spPr>
      </p:pic>
      <p:pic>
        <p:nvPicPr>
          <p:cNvPr id="4" name="Рисунок 3" descr="DSCN9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5160399" y="921055"/>
            <a:ext cx="3528392" cy="3528392"/>
          </a:xfrm>
          <a:prstGeom prst="rect">
            <a:avLst/>
          </a:prstGeom>
        </p:spPr>
      </p:pic>
      <p:pic>
        <p:nvPicPr>
          <p:cNvPr id="5" name="Рисунок 4" descr="DSCN9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077072"/>
            <a:ext cx="4248472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Рисование ватными палочками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38</cp:revision>
  <dcterms:created xsi:type="dcterms:W3CDTF">2018-02-27T20:30:21Z</dcterms:created>
  <dcterms:modified xsi:type="dcterms:W3CDTF">2018-03-01T15:59:28Z</dcterms:modified>
</cp:coreProperties>
</file>