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з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3691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</a:t>
            </a:r>
            <a:r>
              <a:rPr lang="ru-RU" sz="4000" b="1" dirty="0" smtClean="0">
                <a:solidFill>
                  <a:srgbClr val="C00000"/>
                </a:solidFill>
              </a:rPr>
              <a:t>Экологический проект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373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Подготовила: воспитатель подготовительной группы МКДОУ «Детский сад №1      п.Теплое» Прохорова И.Ю.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7849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Речевое </a:t>
            </a:r>
            <a:r>
              <a:rPr lang="ru-RU" dirty="0" smtClean="0"/>
              <a:t>развитие:</a:t>
            </a:r>
            <a:endParaRPr lang="ru-RU" dirty="0" smtClean="0"/>
          </a:p>
          <a:p>
            <a:r>
              <a:rPr lang="ru-RU" b="1" dirty="0" smtClean="0"/>
              <a:t>Восприятие художественной литературы и развитие речи</a:t>
            </a:r>
          </a:p>
          <a:p>
            <a:r>
              <a:rPr lang="ru-RU" dirty="0" smtClean="0"/>
              <a:t>Чтение рассказов: А. Прокофьев «Снегири», Ю. Никонова «Зимние гости», В. Бианки «Лесные домишки», </a:t>
            </a:r>
            <a:r>
              <a:rPr lang="ru-RU" dirty="0" smtClean="0"/>
              <a:t> </a:t>
            </a:r>
            <a:r>
              <a:rPr lang="ru-RU" dirty="0" smtClean="0"/>
              <a:t>«Чей нос лучше?», М. Н. Богданова «Домашний воробей»,«Голоса леса», И. </a:t>
            </a:r>
            <a:r>
              <a:rPr lang="ru-RU" dirty="0" err="1" smtClean="0"/>
              <a:t>Поленков</a:t>
            </a:r>
            <a:r>
              <a:rPr lang="ru-RU" dirty="0" smtClean="0"/>
              <a:t> «Синичкина кладовая», В. Бианки. Синичкин календарь.</a:t>
            </a:r>
          </a:p>
          <a:p>
            <a:r>
              <a:rPr lang="ru-RU" dirty="0" smtClean="0"/>
              <a:t>Творческое рассказывание.</a:t>
            </a:r>
          </a:p>
          <a:p>
            <a:r>
              <a:rPr lang="ru-RU" dirty="0" smtClean="0"/>
              <a:t>Заучивание и чтение стихотворений о зимующих птицах; «Птичьи кормушки» Л. Воронкова, «Воробей» Н. Рубцов, «Снегири» А. Прокофьев «Поёт зима – аукает», С. Есенин, «Покормите птиц» А. </a:t>
            </a:r>
            <a:r>
              <a:rPr lang="ru-RU" dirty="0" smtClean="0"/>
              <a:t>Яшин</a:t>
            </a:r>
          </a:p>
          <a:p>
            <a:endParaRPr lang="ru-RU" b="1" dirty="0" smtClean="0"/>
          </a:p>
          <a:p>
            <a:r>
              <a:rPr lang="ru-RU" b="1" dirty="0" smtClean="0"/>
              <a:t>Работа </a:t>
            </a:r>
            <a:r>
              <a:rPr lang="ru-RU" b="1" dirty="0" smtClean="0"/>
              <a:t>с родителями</a:t>
            </a:r>
          </a:p>
          <a:p>
            <a:r>
              <a:rPr lang="ru-RU" dirty="0" smtClean="0"/>
              <a:t>Консультации для родителей «Как и из чего можно сделать кормушку для птиц», «Воспитание любви к природе».</a:t>
            </a:r>
          </a:p>
          <a:p>
            <a:r>
              <a:rPr lang="ru-RU" dirty="0" smtClean="0"/>
              <a:t>Изготовление кормушек совместно с детьми. </a:t>
            </a:r>
          </a:p>
          <a:p>
            <a:r>
              <a:rPr lang="ru-RU" dirty="0" smtClean="0"/>
              <a:t>Рекомендации на совместные прогулки: Подсыпая корм, развивать словарный запас ребенка. Заучивать стихотворения о зимующих птицах.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III этап – заключительный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Итоговое мероприятие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 smtClean="0"/>
              <a:t>совместных работ родителей </a:t>
            </a:r>
            <a:r>
              <a:rPr lang="ru-RU" dirty="0" smtClean="0"/>
              <a:t>и   </a:t>
            </a:r>
            <a:r>
              <a:rPr lang="ru-RU" dirty="0" smtClean="0"/>
              <a:t>детей «Кормушка для птиц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PtB5grWsAABQ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4104456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1663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Творческое конструирование «Птичка»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PtB-FGX0AE0J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4212825" y="2714873"/>
            <a:ext cx="446449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PtCSLxWAAECA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604867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Z1wDxMWsAA6l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20000">
            <a:off x="493860" y="981598"/>
            <a:ext cx="3744416" cy="3024336"/>
          </a:xfrm>
          <a:prstGeom prst="rect">
            <a:avLst/>
          </a:prstGeom>
        </p:spPr>
      </p:pic>
      <p:pic>
        <p:nvPicPr>
          <p:cNvPr id="5" name="Рисунок 4" descr="DPtBrnLXcAAjF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38437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Зимующие птицы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SCN5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836712"/>
            <a:ext cx="460851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PtBa1ZWkAEhsx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248472" cy="3384376"/>
          </a:xfrm>
          <a:prstGeom prst="rect">
            <a:avLst/>
          </a:prstGeom>
        </p:spPr>
      </p:pic>
      <p:pic>
        <p:nvPicPr>
          <p:cNvPr id="4" name="Рисунок 3" descr="DPtBv5kWAAE08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140968"/>
            <a:ext cx="4824536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70C0"/>
                </a:solidFill>
              </a:rPr>
              <a:t>Развлечение «Зимующие птицы»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5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180000">
            <a:off x="395536" y="692696"/>
            <a:ext cx="3816424" cy="3240360"/>
          </a:xfrm>
          <a:prstGeom prst="rect">
            <a:avLst/>
          </a:prstGeom>
        </p:spPr>
      </p:pic>
      <p:pic>
        <p:nvPicPr>
          <p:cNvPr id="8" name="Рисунок 7" descr="DSCN5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0000">
            <a:off x="4932040" y="548680"/>
            <a:ext cx="3672408" cy="3312368"/>
          </a:xfrm>
          <a:prstGeom prst="rect">
            <a:avLst/>
          </a:prstGeom>
        </p:spPr>
      </p:pic>
      <p:pic>
        <p:nvPicPr>
          <p:cNvPr id="10" name="Рисунок 9" descr="DSCN4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356992"/>
            <a:ext cx="4392488" cy="33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11663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Праздник «День птиц»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DSCN4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6696744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203866" y="668655"/>
            <a:ext cx="3888432" cy="4104456"/>
          </a:xfrm>
          <a:prstGeom prst="rect">
            <a:avLst/>
          </a:prstGeom>
        </p:spPr>
      </p:pic>
      <p:pic>
        <p:nvPicPr>
          <p:cNvPr id="4" name="Рисунок 3" descr="DSCN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764704"/>
            <a:ext cx="4392488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        Заготовление корма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N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662473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154" y="2780928"/>
            <a:ext cx="3328342" cy="3888432"/>
          </a:xfrm>
          <a:prstGeom prst="rect">
            <a:avLst/>
          </a:prstGeom>
        </p:spPr>
      </p:pic>
      <p:pic>
        <p:nvPicPr>
          <p:cNvPr id="6" name="Рисунок 5" descr="DSCN0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20688"/>
            <a:ext cx="500404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9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Паспорт проекта:</a:t>
            </a:r>
          </a:p>
          <a:p>
            <a:endParaRPr lang="ru-RU" dirty="0" smtClean="0"/>
          </a:p>
          <a:p>
            <a:r>
              <a:rPr lang="ru-RU" dirty="0" smtClean="0"/>
              <a:t>1.</a:t>
            </a:r>
            <a:r>
              <a:rPr lang="ru-RU" u="sng" dirty="0" smtClean="0">
                <a:solidFill>
                  <a:srgbClr val="FF0000"/>
                </a:solidFill>
              </a:rPr>
              <a:t>Проект:</a:t>
            </a:r>
            <a:r>
              <a:rPr lang="ru-RU" u="sng" dirty="0" smtClean="0"/>
              <a:t> </a:t>
            </a:r>
            <a:r>
              <a:rPr lang="ru-RU" dirty="0" smtClean="0"/>
              <a:t>«Покормите птиц зимой».</a:t>
            </a:r>
          </a:p>
          <a:p>
            <a:r>
              <a:rPr lang="ru-RU" dirty="0" smtClean="0"/>
              <a:t>2.</a:t>
            </a:r>
            <a:r>
              <a:rPr lang="ru-RU" u="sng" dirty="0" smtClean="0">
                <a:solidFill>
                  <a:srgbClr val="FF0000"/>
                </a:solidFill>
              </a:rPr>
              <a:t>Образовательные области: </a:t>
            </a:r>
            <a:r>
              <a:rPr lang="ru-RU" dirty="0" smtClean="0"/>
              <a:t>«Познавательное развитие», «Речевое развитие», «Художественно-эстетическое развитие», «Социально-коммуникативное развитие».</a:t>
            </a:r>
          </a:p>
          <a:p>
            <a:r>
              <a:rPr lang="ru-RU" dirty="0" smtClean="0"/>
              <a:t>3.</a:t>
            </a:r>
            <a:r>
              <a:rPr lang="ru-RU" u="sng" dirty="0" smtClean="0">
                <a:solidFill>
                  <a:srgbClr val="FF0000"/>
                </a:solidFill>
              </a:rPr>
              <a:t>Проект:</a:t>
            </a:r>
            <a:r>
              <a:rPr lang="ru-RU" dirty="0" smtClean="0"/>
              <a:t> групповой, экологический, информационно – исследовательский.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</a:t>
            </a:r>
            <a:r>
              <a:rPr lang="ru-RU" sz="2000" u="sng" dirty="0" smtClean="0">
                <a:solidFill>
                  <a:srgbClr val="FF0000"/>
                </a:solidFill>
              </a:rPr>
              <a:t>Цель: </a:t>
            </a:r>
          </a:p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  </a:t>
            </a:r>
            <a:r>
              <a:rPr lang="ru-RU" dirty="0" smtClean="0"/>
              <a:t>Формирование у детей системы </a:t>
            </a:r>
          </a:p>
          <a:p>
            <a:r>
              <a:rPr lang="ru-RU" dirty="0" smtClean="0"/>
              <a:t>элементарных экологических знаний </a:t>
            </a:r>
          </a:p>
          <a:p>
            <a:r>
              <a:rPr lang="ru-RU" dirty="0" smtClean="0"/>
              <a:t>о зимующих птицах, их образе жизни, </a:t>
            </a:r>
          </a:p>
          <a:p>
            <a:r>
              <a:rPr lang="ru-RU" dirty="0" smtClean="0"/>
              <a:t>о   связи с окружающей средой, роли человека в жизни птиц </a:t>
            </a:r>
          </a:p>
          <a:p>
            <a:r>
              <a:rPr lang="ru-RU" dirty="0" smtClean="0"/>
              <a:t>и оказание им помощи в холодный период.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3867894" cy="4176464"/>
          </a:xfrm>
          <a:prstGeom prst="rect">
            <a:avLst/>
          </a:prstGeom>
        </p:spPr>
      </p:pic>
      <p:pic>
        <p:nvPicPr>
          <p:cNvPr id="4" name="Рисунок 3" descr="DSCN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396044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131_114139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64904"/>
            <a:ext cx="5328592" cy="408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90131_114247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3729013" cy="4896544"/>
          </a:xfrm>
          <a:prstGeom prst="rect">
            <a:avLst/>
          </a:prstGeom>
        </p:spPr>
      </p:pic>
      <p:pic>
        <p:nvPicPr>
          <p:cNvPr id="10" name="Рисунок 9" descr="DSC01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24944"/>
            <a:ext cx="475252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131_114348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36912"/>
            <a:ext cx="7344816" cy="403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расширять знания детей о зимующих птицах (внешний вид, среда обитания, питание) и о роли человека в  жизни птиц;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детей выполнять частично поисковую деятельность, анализировать её результаты,  делать выводы;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расширять представления детей о видах кормушек, способах их изготовления из разного материала;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научить детей правильно подкармливать птиц;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обобщить знания воспитанников, полученные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при наблюдении за повадками птиц;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любознательность, связную речь,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 и интеллектуальные способности детей;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заботливое отношение к птицам,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желание помогать им в трудных зимних условиях, учить   детей любить природу.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привлечь родителей к данной проблеме, развивать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совместную деятельность родителей и детей.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5.Задачи: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6. </a:t>
            </a:r>
            <a:r>
              <a:rPr lang="ru-RU" sz="2000" u="sng" dirty="0" smtClean="0">
                <a:solidFill>
                  <a:srgbClr val="FF0000"/>
                </a:solidFill>
              </a:rPr>
              <a:t>Место проведения: </a:t>
            </a:r>
            <a:r>
              <a:rPr lang="ru-RU" sz="2000" dirty="0" smtClean="0"/>
              <a:t>группа, участок детского сада.</a:t>
            </a:r>
          </a:p>
          <a:p>
            <a:r>
              <a:rPr lang="ru-RU" sz="2000" dirty="0" smtClean="0"/>
              <a:t>7.</a:t>
            </a:r>
            <a:r>
              <a:rPr lang="ru-RU" sz="2000" u="sng" dirty="0" smtClean="0">
                <a:solidFill>
                  <a:srgbClr val="FF0000"/>
                </a:solidFill>
              </a:rPr>
              <a:t>Сроки проведения: </a:t>
            </a:r>
            <a:r>
              <a:rPr lang="ru-RU" sz="2000" dirty="0" smtClean="0"/>
              <a:t>краткосрочный (14.01.2019 - 08.02.2019г.г.)</a:t>
            </a:r>
            <a:endParaRPr lang="ru-RU" sz="2000" dirty="0" smtClean="0"/>
          </a:p>
          <a:p>
            <a:r>
              <a:rPr lang="ru-RU" sz="2000" dirty="0" smtClean="0"/>
              <a:t>8.</a:t>
            </a:r>
            <a:r>
              <a:rPr lang="ru-RU" sz="2000" u="sng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000" dirty="0" smtClean="0"/>
              <a:t>дети подготовительной группы 6-7 лет, родители, воспитатель.</a:t>
            </a:r>
          </a:p>
          <a:p>
            <a:r>
              <a:rPr lang="ru-RU" sz="2000" dirty="0" smtClean="0"/>
              <a:t>9.</a:t>
            </a:r>
            <a:r>
              <a:rPr lang="ru-RU" sz="2000" u="sng" dirty="0" smtClean="0">
                <a:solidFill>
                  <a:srgbClr val="FF0000"/>
                </a:solidFill>
              </a:rPr>
              <a:t>Форма проведения: </a:t>
            </a:r>
            <a:r>
              <a:rPr lang="ru-RU" sz="2000" dirty="0" smtClean="0"/>
              <a:t>НОД, развлечения, праздник, совместная творческая деятельность, рассматривание картин, иллюстраций, просмотр презентаций, </a:t>
            </a:r>
            <a:r>
              <a:rPr lang="ru-RU" sz="2000" dirty="0" err="1" smtClean="0"/>
              <a:t>д</a:t>
            </a:r>
            <a:r>
              <a:rPr lang="ru-RU" sz="2000" dirty="0" smtClean="0"/>
              <a:t>/и, </a:t>
            </a:r>
            <a:r>
              <a:rPr lang="ru-RU" sz="2000" dirty="0" err="1" smtClean="0"/>
              <a:t>п</a:t>
            </a:r>
            <a:r>
              <a:rPr lang="ru-RU" sz="2000" dirty="0" smtClean="0"/>
              <a:t>/и, изготовление поделок.</a:t>
            </a:r>
          </a:p>
          <a:p>
            <a:r>
              <a:rPr lang="ru-RU" sz="2000" dirty="0" smtClean="0"/>
              <a:t>10.</a:t>
            </a:r>
            <a:r>
              <a:rPr lang="ru-RU" sz="2000" u="sng" dirty="0" smtClean="0">
                <a:solidFill>
                  <a:srgbClr val="FF0000"/>
                </a:solidFill>
              </a:rPr>
              <a:t>Материально-техническая база: </a:t>
            </a:r>
            <a:r>
              <a:rPr lang="ru-RU" sz="2000" dirty="0" smtClean="0"/>
              <a:t>материал для изготовления кормушек, корм для птиц, канцелярские принадлежности для рисования и аппликации, шапочки  с изображением птиц.</a:t>
            </a:r>
          </a:p>
          <a:p>
            <a:r>
              <a:rPr lang="ru-RU" sz="2000" dirty="0" smtClean="0"/>
              <a:t>11.</a:t>
            </a:r>
            <a:r>
              <a:rPr lang="ru-RU" sz="2000" u="sng" dirty="0" smtClean="0">
                <a:solidFill>
                  <a:srgbClr val="FF0000"/>
                </a:solidFill>
              </a:rPr>
              <a:t>Ожидаемые результаты: </a:t>
            </a:r>
          </a:p>
          <a:p>
            <a:r>
              <a:rPr lang="ru-RU" sz="2000" dirty="0" smtClean="0"/>
              <a:t>     Расширение кругозора детей о зимующих птицах. Заинтересованность детей совместно с родителями в заботе о птицах, желание помогать им в зимний период (изготовление кормушек, подкормка птиц зимой) .</a:t>
            </a:r>
          </a:p>
          <a:p>
            <a:r>
              <a:rPr lang="ru-RU" sz="2000" dirty="0" smtClean="0"/>
              <a:t>     Развитие у детей любознательности,    творческих способностей, познавательной активности,               </a:t>
            </a:r>
          </a:p>
          <a:p>
            <a:r>
              <a:rPr lang="ru-RU" sz="2000" dirty="0" smtClean="0"/>
              <a:t> коммуникативных   навыков.</a:t>
            </a:r>
          </a:p>
          <a:p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12.</a:t>
            </a:r>
            <a:r>
              <a:rPr lang="ru-RU" sz="2000" u="sng" dirty="0" smtClean="0">
                <a:solidFill>
                  <a:srgbClr val="FF0000"/>
                </a:solidFill>
              </a:rPr>
              <a:t>Итоговое мероприятие</a:t>
            </a:r>
            <a:r>
              <a:rPr lang="ru-RU" sz="2000" dirty="0" smtClean="0"/>
              <a:t>: Конкурс совместных работ родителей и детей «Кормушка для птиц».</a:t>
            </a:r>
          </a:p>
          <a:p>
            <a:r>
              <a:rPr lang="ru-RU" dirty="0" smtClean="0"/>
              <a:t>                               </a:t>
            </a:r>
            <a:r>
              <a:rPr lang="ru-RU" sz="2400" u="sng" dirty="0" smtClean="0">
                <a:solidFill>
                  <a:srgbClr val="FF0000"/>
                </a:solidFill>
              </a:rPr>
              <a:t>Актуальность:</a:t>
            </a:r>
          </a:p>
          <a:p>
            <a:r>
              <a:rPr lang="ru-RU" sz="2000" dirty="0" smtClean="0"/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формирование первооснов экологического мышления,                            экологической культуры. Поэтому очень важно разбудить  в                                                 детях интерес к живой природе, воспитывать любовь                                         к ней, научить беречь окружающий мир.</a:t>
            </a:r>
          </a:p>
          <a:p>
            <a:endParaRPr lang="ru-RU" sz="2000" dirty="0" smtClean="0"/>
          </a:p>
          <a:p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3774202"/>
            <a:ext cx="64807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взрослых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 детей интерес к нашим соседям по планете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птицам, желание узнавать новые факты их жизни, заботиться о них, радоваться от сознания того, что, делясь крохами, можно спасти птиц зимой от гибели. Дать детям элементарные знания о том, чем кормить птиц зимой. В совместной работе с родителями мы должны создать условия для общения ребенка с миром природы и для посильной помощи нашим пернатым друзьям.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144000" cy="7461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u="sng" dirty="0" smtClean="0">
                <a:solidFill>
                  <a:srgbClr val="FF0000"/>
                </a:solidFill>
              </a:rPr>
              <a:t>Подготовка к реализации проекта:   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611560" y="1163180"/>
            <a:ext cx="58326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Проведя диагностическую беседу, предложив детям демонстрационный материал (карточки с изображением зимующих птиц, удалось установить, что из всех опрошенных воспитанников меньше половины группы узнали и назвали правильно почти всех показанных птиц. Не все дети знают, чем питаются птицы и как приспосабливаются к суровым условиям зимы. У большинства опрошенных детей не сформированы навыки оказания помощи птицам зимой. Поэтому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решила расширить знания детей о зимующих птицах и сформировать навыки оказания помощи птицам через проектную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51520" y="380056"/>
            <a:ext cx="871296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реализации проекта: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этап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подготовительный.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проблемы и введение в игровую ситуацию.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Предложить детям рассмотреть картинки с изображением птиц. Попросить назвать каждую птицу и спросить, как их можно назвать одним словом (зимующие). Выяснить, почему их так называют и почему они не улетают в тёплые края.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телефон воспитателю приходит SMS . В ней птицы просят о помощи: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 закончился, на улице мороз, мы погибаем!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Предложить детям больше узнать о зимующих птицах, какой корм любят разные виды птиц. Предложить организовать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птичью столовую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Для этого попросить родителей помочь в изготовлении кормушек и пополнению запасов разного корма для птиц. Сказать, что мы все вместе будем принимать участие в экологической акции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Покормите    птиц зимой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23528" y="4618580"/>
            <a:ext cx="8820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Проинформировать                                      родителей об идее и плане реализации проекта. Донести                                   до участников проекта важность и нужность данной темы.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0"/>
            <a:ext cx="6840760" cy="72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 для реализации проекта: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-пополнение книжного уголка художественной литературой и литературой познавательного характера;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-изготовление наглядных пособий, дидактических игр, масок птиц для игр;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оздание презентаций по теме;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одборка литературного материала (стихи, рассказы, загадки, пословицы и поговорки о птицах, народные приметы);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одборка аудиозаписей с голосами птиц.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этап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(практический)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проекта в разных видах детской деятельности: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 и упражнения: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как голос подаёт?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чем питается?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Разрезные картинки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по контуру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(наложение,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Соедини по точкам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Угадай по описанию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Подбери слово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Сосчитай птиц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Один-много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Кого, чем угостить?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 какая?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 и расскажи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 птенца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Отгадай загадку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>                                  Настольные </a:t>
            </a:r>
            <a:r>
              <a:rPr lang="ru-RU" dirty="0" smtClean="0"/>
              <a:t>игры: «Домино» (птицы, «Собери </a:t>
            </a:r>
            <a:r>
              <a:rPr lang="ru-RU" dirty="0" smtClean="0"/>
              <a:t> картинку</a:t>
            </a:r>
            <a:r>
              <a:rPr lang="ru-RU" dirty="0" smtClean="0"/>
              <a:t>», лото </a:t>
            </a:r>
            <a:r>
              <a:rPr lang="ru-RU" dirty="0" smtClean="0"/>
              <a:t>     «</a:t>
            </a:r>
            <a:r>
              <a:rPr lang="ru-RU" dirty="0" smtClean="0"/>
              <a:t>Птицы».</a:t>
            </a:r>
          </a:p>
          <a:p>
            <a:r>
              <a:rPr lang="ru-RU" dirty="0" smtClean="0"/>
              <a:t>                                              Раскраски </a:t>
            </a:r>
            <a:r>
              <a:rPr lang="ru-RU" dirty="0" smtClean="0"/>
              <a:t>с изображением птиц.</a:t>
            </a:r>
          </a:p>
          <a:p>
            <a:r>
              <a:rPr lang="ru-RU" dirty="0" smtClean="0"/>
              <a:t>Беседы: «Что мы знаем о птицах?», «Какую пользу приносят птицы», «Как правильно подобрать корм для птиц» «Как живут наши пернатые друзья зимой», «Как дети с родителями заботятся о птицах зимой?».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Рассматривание иллюстраций с изображением зимующих птиц.</a:t>
            </a:r>
          </a:p>
          <a:p>
            <a:r>
              <a:rPr lang="ru-RU" dirty="0" smtClean="0"/>
              <a:t>Просмотр презентаций используя ИКТ: «Зимующие птицы», «Как помочь птицам», «Кормушки!».</a:t>
            </a:r>
          </a:p>
          <a:p>
            <a:r>
              <a:rPr lang="ru-RU" dirty="0" smtClean="0"/>
              <a:t>Интерактивные игры «Угадай птицу по голосу», «Зимующие птицы».</a:t>
            </a:r>
          </a:p>
          <a:p>
            <a:r>
              <a:rPr lang="ru-RU" dirty="0" smtClean="0"/>
              <a:t>Обсуждение пословиц, поговорок, отгадывание загадок.</a:t>
            </a:r>
          </a:p>
          <a:p>
            <a:r>
              <a:rPr lang="ru-RU" dirty="0" smtClean="0"/>
              <a:t>Составление описательного рассказа об одной из зимующих птиц. Составление рассказа по сюжетным картинкам «Дети помогают птицам», </a:t>
            </a:r>
            <a:r>
              <a:rPr lang="ru-RU" dirty="0" smtClean="0"/>
              <a:t>игра</a:t>
            </a:r>
            <a:r>
              <a:rPr lang="ru-RU" dirty="0" smtClean="0"/>
              <a:t>: «Продолжи предложение», «Скажи по-другому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Приготовление угощения для птиц.</a:t>
            </a:r>
          </a:p>
          <a:p>
            <a:r>
              <a:rPr lang="ru-RU" b="1" dirty="0" smtClean="0"/>
              <a:t>Познавательно-исследовательская </a:t>
            </a:r>
            <a:r>
              <a:rPr lang="ru-RU" b="1" dirty="0" smtClean="0"/>
              <a:t>деятельность:</a:t>
            </a:r>
            <a:endParaRPr lang="ru-RU" b="1" dirty="0" smtClean="0"/>
          </a:p>
          <a:p>
            <a:r>
              <a:rPr lang="ru-RU" dirty="0" smtClean="0"/>
              <a:t>Наблюдение за птицами </a:t>
            </a:r>
            <a:r>
              <a:rPr lang="ru-RU" dirty="0" smtClean="0"/>
              <a:t>зимой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синицей</a:t>
            </a:r>
            <a:r>
              <a:rPr lang="ru-RU" dirty="0" smtClean="0"/>
              <a:t>, </a:t>
            </a:r>
            <a:r>
              <a:rPr lang="ru-RU" dirty="0" smtClean="0"/>
              <a:t>вороной, </a:t>
            </a:r>
            <a:r>
              <a:rPr lang="ru-RU" dirty="0" smtClean="0"/>
              <a:t>воробьями</a:t>
            </a:r>
            <a:r>
              <a:rPr lang="ru-RU" dirty="0" smtClean="0"/>
              <a:t>, </a:t>
            </a:r>
            <a:r>
              <a:rPr lang="ru-RU" dirty="0" smtClean="0"/>
              <a:t>голубями.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Ведение дневника наблюдений прилета птиц к кормушкам. Наблюдение за поведением птиц у кормушек. Наблюдение и сравнение следов птиц под кормушкой</a:t>
            </a:r>
          </a:p>
          <a:p>
            <a:r>
              <a:rPr lang="ru-RU" dirty="0" smtClean="0"/>
              <a:t>Решение проблемной ситуации: «Что может произойти, если не подкармливать птиц зимой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Подвижные игры: «Перелёт птиц», «</a:t>
            </a:r>
            <a:r>
              <a:rPr lang="ru-RU" dirty="0" err="1" smtClean="0"/>
              <a:t>Совушка</a:t>
            </a:r>
            <a:r>
              <a:rPr lang="ru-RU" dirty="0" smtClean="0"/>
              <a:t>», «Птицы в гнёздышках», «Найди пару».</a:t>
            </a:r>
          </a:p>
          <a:p>
            <a:r>
              <a:rPr lang="ru-RU" dirty="0" smtClean="0"/>
              <a:t>Задачи: Формировать представление о птицах и их повадках. Упражнять в прыжках на двух ногах. Развивать </a:t>
            </a:r>
            <a:r>
              <a:rPr lang="ru-RU" dirty="0" smtClean="0"/>
              <a:t>координацию                       </a:t>
            </a:r>
            <a:r>
              <a:rPr lang="ru-RU" dirty="0" smtClean="0"/>
              <a:t>движений, умение ориентироваться на площадке.</a:t>
            </a:r>
          </a:p>
          <a:p>
            <a:r>
              <a:rPr lang="ru-RU" dirty="0" smtClean="0"/>
              <a:t>Художественно-эстетическое развитие</a:t>
            </a:r>
          </a:p>
          <a:p>
            <a:pPr>
              <a:buFontTx/>
              <a:buChar char="-"/>
            </a:pPr>
            <a:r>
              <a:rPr lang="ru-RU" dirty="0" smtClean="0"/>
              <a:t>НОД </a:t>
            </a:r>
            <a:r>
              <a:rPr lang="ru-RU" dirty="0" smtClean="0"/>
              <a:t>творческое конструирование.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Тема</a:t>
            </a:r>
            <a:r>
              <a:rPr lang="ru-RU" dirty="0" smtClean="0"/>
              <a:t>: «Птичка». </a:t>
            </a:r>
          </a:p>
          <a:p>
            <a:pPr>
              <a:buFontTx/>
              <a:buChar char="-"/>
            </a:pPr>
            <a:r>
              <a:rPr lang="ru-RU" dirty="0" smtClean="0"/>
              <a:t>Развлечение </a:t>
            </a:r>
            <a:r>
              <a:rPr lang="ru-RU" dirty="0" smtClean="0"/>
              <a:t>«Зимующие птицы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раздник </a:t>
            </a:r>
            <a:r>
              <a:rPr lang="ru-RU" dirty="0" smtClean="0"/>
              <a:t>«День птиц».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1251</Words>
  <Application>Microsoft Office PowerPoint</Application>
  <PresentationFormat>Экран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57</cp:revision>
  <dcterms:created xsi:type="dcterms:W3CDTF">2020-03-18T16:41:44Z</dcterms:created>
  <dcterms:modified xsi:type="dcterms:W3CDTF">2020-03-19T08:30:33Z</dcterms:modified>
</cp:coreProperties>
</file>