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70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72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96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Презентация к проекту «Наш любимый детский сад»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Воспитатель: Горбачева Галина Николаевна.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331868" cy="6286520"/>
          </a:xfrm>
        </p:spPr>
        <p:txBody>
          <a:bodyPr>
            <a:noAutofit/>
          </a:bodyPr>
          <a:lstStyle/>
          <a:p>
            <a:r>
              <a:rPr lang="ru-RU" sz="2400" dirty="0" smtClean="0"/>
              <a:t>Цель: формировать у детей интерес к детскому саду.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Задачи:</a:t>
            </a:r>
            <a:br>
              <a:rPr lang="ru-RU" sz="2400" dirty="0" smtClean="0"/>
            </a:br>
            <a:r>
              <a:rPr lang="ru-RU" sz="2400" dirty="0" smtClean="0"/>
              <a:t>1. Расширять представления детей о профессиях в детском саду, их общественной значимости.</a:t>
            </a:r>
            <a:br>
              <a:rPr lang="ru-RU" sz="2400" dirty="0" smtClean="0"/>
            </a:br>
            <a:r>
              <a:rPr lang="ru-RU" sz="2400" dirty="0" smtClean="0"/>
              <a:t>2.Познакомить со спецификой профессий в детском саду, воспитывать уважение к труду людей обслуживающих детей.</a:t>
            </a:r>
            <a:br>
              <a:rPr lang="ru-RU" sz="2400" dirty="0" smtClean="0"/>
            </a:br>
            <a:r>
              <a:rPr lang="ru-RU" sz="2400" dirty="0" smtClean="0"/>
              <a:t>3.Расширять кругозор и обогащать словарный запас детей.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132" y="213488"/>
            <a:ext cx="7519736" cy="6431024"/>
          </a:xfrm>
        </p:spPr>
        <p:txBody>
          <a:bodyPr>
            <a:noAutofit/>
          </a:bodyPr>
          <a:lstStyle/>
          <a:p>
            <a:r>
              <a:rPr lang="ru-RU" sz="2400" dirty="0" smtClean="0"/>
              <a:t>Вот и  наступил самый главный день в детском саду - профессиональный праздник у всех дошкольных работников.</a:t>
            </a:r>
            <a:br>
              <a:rPr lang="ru-RU" sz="2400" dirty="0" smtClean="0"/>
            </a:br>
            <a:r>
              <a:rPr lang="ru-RU" sz="2400" dirty="0" smtClean="0"/>
              <a:t>В России традиция отмечать День дошкольного работника появилась в 2004 году.</a:t>
            </a:r>
            <a:br>
              <a:rPr lang="ru-RU" sz="2400" dirty="0" smtClean="0"/>
            </a:br>
            <a:r>
              <a:rPr lang="ru-RU" sz="2400" dirty="0" smtClean="0"/>
              <a:t>И теперь мы каждый год празднуем его 27 сентября.</a:t>
            </a:r>
            <a:br>
              <a:rPr lang="ru-RU" sz="2400" dirty="0" smtClean="0"/>
            </a:br>
            <a:r>
              <a:rPr lang="ru-RU" sz="2400" dirty="0" smtClean="0"/>
              <a:t>Мы с ребятами  нашей  группы   решили порадовать всех сотрудников и приготовили для них поздравительную  стенгазету и небольшие подарочки,  сделанные  своими руками. 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 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743573" y="8625"/>
            <a:ext cx="6720749" cy="6840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3579" y="116637"/>
            <a:ext cx="6672743" cy="66247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4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95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89</TotalTime>
  <Words>39</Words>
  <Application>Microsoft Office PowerPoint</Application>
  <PresentationFormat>Экран (4:3)</PresentationFormat>
  <Paragraphs>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Trebuchet MS</vt:lpstr>
      <vt:lpstr>Wingdings</vt:lpstr>
      <vt:lpstr>Wingdings 2</vt:lpstr>
      <vt:lpstr>Изящная</vt:lpstr>
      <vt:lpstr> Презентация к проекту «Наш любимый детский сад» </vt:lpstr>
      <vt:lpstr>Цель: формировать у детей интерес к детскому саду.  Задачи: 1. Расширять представления детей о профессиях в детском саду, их общественной значимости. 2.Познакомить со спецификой профессий в детском саду, воспитывать уважение к труду людей обслуживающих детей. 3.Расширять кругозор и обогащать словарный запас детей.</vt:lpstr>
      <vt:lpstr>Вот и  наступил самый главный день в детском саду - профессиональный праздник у всех дошкольных работников. В России традиция отмечать День дошкольного работника появилась в 2004 году. И теперь мы каждый год празднуем его 27 сентября. Мы с ребятами  нашей  группы   решили порадовать всех сотрудников и приготовили для них поздравительную  стенгазету и небольшие подарочки,  сделанные  своими руками. 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«Наш любимый детский сад» </dc:title>
  <dc:creator>Елена Гулынина</dc:creator>
  <cp:lastModifiedBy>Пользователь Windows</cp:lastModifiedBy>
  <cp:revision>12</cp:revision>
  <dcterms:created xsi:type="dcterms:W3CDTF">2018-10-01T19:02:40Z</dcterms:created>
  <dcterms:modified xsi:type="dcterms:W3CDTF">2020-07-12T06:31:19Z</dcterms:modified>
</cp:coreProperties>
</file>