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4" r:id="rId2"/>
    <p:sldId id="387" r:id="rId3"/>
    <p:sldId id="391" r:id="rId4"/>
    <p:sldId id="386" r:id="rId5"/>
    <p:sldId id="382" r:id="rId6"/>
    <p:sldId id="378" r:id="rId7"/>
    <p:sldId id="384" r:id="rId8"/>
    <p:sldId id="352" r:id="rId9"/>
    <p:sldId id="292" r:id="rId10"/>
    <p:sldId id="354" r:id="rId11"/>
    <p:sldId id="353" r:id="rId12"/>
    <p:sldId id="350" r:id="rId13"/>
    <p:sldId id="351" r:id="rId14"/>
    <p:sldId id="328" r:id="rId15"/>
    <p:sldId id="327" r:id="rId16"/>
    <p:sldId id="325" r:id="rId17"/>
    <p:sldId id="310" r:id="rId18"/>
    <p:sldId id="326" r:id="rId19"/>
    <p:sldId id="311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12" r:id="rId30"/>
    <p:sldId id="340" r:id="rId31"/>
    <p:sldId id="314" r:id="rId32"/>
    <p:sldId id="341" r:id="rId33"/>
    <p:sldId id="317" r:id="rId34"/>
    <p:sldId id="342" r:id="rId35"/>
    <p:sldId id="309" r:id="rId36"/>
    <p:sldId id="343" r:id="rId37"/>
    <p:sldId id="308" r:id="rId38"/>
    <p:sldId id="344" r:id="rId39"/>
    <p:sldId id="307" r:id="rId40"/>
    <p:sldId id="345" r:id="rId41"/>
    <p:sldId id="320" r:id="rId42"/>
    <p:sldId id="346" r:id="rId43"/>
    <p:sldId id="321" r:id="rId44"/>
    <p:sldId id="347" r:id="rId45"/>
    <p:sldId id="322" r:id="rId46"/>
    <p:sldId id="348" r:id="rId47"/>
    <p:sldId id="349" r:id="rId48"/>
    <p:sldId id="388" r:id="rId49"/>
    <p:sldId id="365" r:id="rId50"/>
    <p:sldId id="373" r:id="rId51"/>
    <p:sldId id="367" r:id="rId52"/>
    <p:sldId id="368" r:id="rId53"/>
    <p:sldId id="371" r:id="rId54"/>
    <p:sldId id="372" r:id="rId55"/>
    <p:sldId id="383" r:id="rId56"/>
    <p:sldId id="390" r:id="rId57"/>
    <p:sldId id="389" r:id="rId58"/>
    <p:sldId id="260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80"/>
    <a:srgbClr val="9999FF"/>
    <a:srgbClr val="85DF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85" d="100"/>
          <a:sy n="85" d="100"/>
        </p:scale>
        <p:origin x="972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26.06.2020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26.06.2020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26.06.2020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26.06.2020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26.06.2020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26.06.2020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26.06.2020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26.06.2020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26.06.2020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26.06.2020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26.06.2020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https://avatanplus.com/files/resources/original/5700bcbf48023153dae14b3f.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Picture 7" descr="D:\Лидия\шаблоны\Ольга Бор\Care Bears\облака.png"/>
          <p:cNvPicPr>
            <a:picLocks noChangeAspect="1" noChangeArrowheads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60104" y="1562985"/>
            <a:ext cx="4813818" cy="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Презентация  к проекту «Кем быть»</a:t>
            </a:r>
            <a:br>
              <a:rPr lang="ru-RU" sz="2800" b="1" dirty="0" smtClean="0"/>
            </a:br>
            <a:r>
              <a:rPr lang="ru-RU" sz="2800" b="1" dirty="0" smtClean="0"/>
              <a:t>Подготовила: Горбачева Г.Н.</a:t>
            </a:r>
            <a:br>
              <a:rPr lang="ru-RU" sz="2800" b="1" dirty="0" smtClean="0"/>
            </a:b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268760"/>
            <a:ext cx="5328592" cy="4248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8720" y="-243408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2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929190" y="2928934"/>
            <a:ext cx="3071834" cy="2000264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него серьёзный вид,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порядком он следит.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Ясным днём, ночной порой,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Охраняет наш покой!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Картинки по запросу полицейский рисунок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14422"/>
            <a:ext cx="3286148" cy="42191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071934" y="1643050"/>
            <a:ext cx="42983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Полицейский</a:t>
            </a:r>
            <a:endParaRPr lang="ru-RU" sz="5400" b="1" i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77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3708" y="656692"/>
            <a:ext cx="525658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6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000628" y="2857496"/>
            <a:ext cx="3071834" cy="2000264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Дом в котором мы живём,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Кто построил этот дом?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Знает в доме каждый житель, 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его возвёл строитель!</a:t>
            </a:r>
          </a:p>
        </p:txBody>
      </p:sp>
      <p:pic>
        <p:nvPicPr>
          <p:cNvPr id="29698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785926"/>
            <a:ext cx="4037966" cy="368701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572000" y="1571612"/>
            <a:ext cx="3786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Строитель</a:t>
            </a:r>
            <a:endParaRPr lang="ru-RU" sz="5400" b="1" i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43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7724" y="656692"/>
            <a:ext cx="525658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857752" y="2571744"/>
            <a:ext cx="3071834" cy="1857388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микроскоп учёный смотрит,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Видно, опыты проводит.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Дела нет ему до скуки –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Весь в работе, весь в науке.</a:t>
            </a:r>
          </a:p>
          <a:p>
            <a:pPr algn="ctr"/>
            <a:endParaRPr lang="ru-RU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Картинки по запросу учёный 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357298"/>
            <a:ext cx="4286280" cy="428628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572000" y="1357298"/>
            <a:ext cx="25891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Учёный</a:t>
            </a:r>
            <a:endParaRPr lang="ru-RU" sz="5400" b="1" i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50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14933"/>
            <a:ext cx="4392488" cy="523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8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929190" y="2786058"/>
            <a:ext cx="3071834" cy="2143140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Знают повара секреты, 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Приготовления вкусных блюд.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Спасибо скажем им за это,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Быть поваром – нелегкий труд!</a:t>
            </a:r>
          </a:p>
        </p:txBody>
      </p:sp>
      <p:pic>
        <p:nvPicPr>
          <p:cNvPr id="33794" name="Picture 2" descr="Картинки по запросу повар  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571612"/>
            <a:ext cx="2643206" cy="4130009"/>
          </a:xfrm>
          <a:prstGeom prst="rect">
            <a:avLst/>
          </a:prstGeom>
          <a:noFill/>
        </p:spPr>
      </p:pic>
      <p:sp>
        <p:nvSpPr>
          <p:cNvPr id="33796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3798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3800" name="Picture 8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428736"/>
            <a:ext cx="1752660" cy="103615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286380" y="1500174"/>
            <a:ext cx="2066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Повар</a:t>
            </a:r>
            <a:endParaRPr lang="ru-RU" sz="5400" b="1" i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87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7724" y="800708"/>
            <a:ext cx="525658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2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857752" y="3071810"/>
            <a:ext cx="3071834" cy="1857388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Дайте ножницы расческу.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 вам сделает прическу.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Парикмахер непременно,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Подстрижет вас современно.</a:t>
            </a:r>
          </a:p>
        </p:txBody>
      </p:sp>
      <p:pic>
        <p:nvPicPr>
          <p:cNvPr id="36870" name="Picture 6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857232"/>
            <a:ext cx="4000528" cy="504798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357686" y="1785926"/>
            <a:ext cx="39725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Парикмахер</a:t>
            </a:r>
            <a:endParaRPr lang="ru-RU" sz="5400" b="1" i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4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1086" y="908086"/>
            <a:ext cx="5256584" cy="424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2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8229600" cy="292894"/>
          </a:xfrm>
        </p:spPr>
        <p:txBody>
          <a:bodyPr/>
          <a:lstStyle/>
          <a:p>
            <a:r>
              <a:rPr lang="ru-RU" sz="3200" b="1" dirty="0" smtClean="0"/>
              <a:t>Актуальность: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Труд </a:t>
            </a:r>
            <a:r>
              <a:rPr lang="ru-RU" sz="3200" dirty="0"/>
              <a:t>– основа нашей жизни, нашего благосостояния. У каждого человека должны быть воспитаны чувства глубокого уважения и благодарности к людям любой профессии. Знакомство с трудом взрослых необходимо начинать с дошкольного возраста. Очень важно, чтобы дети понимали: любой труд почетен и нужен людям. </a:t>
            </a:r>
          </a:p>
        </p:txBody>
      </p:sp>
    </p:spTree>
    <p:extLst>
      <p:ext uri="{BB962C8B-B14F-4D97-AF65-F5344CB8AC3E}">
        <p14:creationId xmlns:p14="http://schemas.microsoft.com/office/powerpoint/2010/main" val="1387148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786314" y="2285992"/>
            <a:ext cx="3071834" cy="1714512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 с утра кручу баранку,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Потому что спозаранку,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Едут люди на работу,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водить их должен кто-то.</a:t>
            </a:r>
          </a:p>
        </p:txBody>
      </p:sp>
      <p:pic>
        <p:nvPicPr>
          <p:cNvPr id="34818" name="Picture 2" descr="Картинки по запросу водитель  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571612"/>
            <a:ext cx="3427857" cy="2943230"/>
          </a:xfrm>
          <a:prstGeom prst="rect">
            <a:avLst/>
          </a:prstGeom>
          <a:noFill/>
        </p:spPr>
      </p:pic>
      <p:pic>
        <p:nvPicPr>
          <p:cNvPr id="34820" name="Picture 4" descr="Картинки по запросу автобус  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4114080"/>
            <a:ext cx="3729163" cy="152949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643306" y="1214422"/>
            <a:ext cx="32641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5400" b="1" i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одитель</a:t>
            </a:r>
            <a:endParaRPr lang="ru-RU" sz="5400" b="1" i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76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9731" y="872715"/>
            <a:ext cx="5184576" cy="439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4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929190" y="3000372"/>
            <a:ext cx="3071834" cy="1857388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Доктор, но не для детей,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для птиц и для зверей,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него особый дар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Этот врач – ветеринар!</a:t>
            </a:r>
          </a:p>
        </p:txBody>
      </p:sp>
      <p:pic>
        <p:nvPicPr>
          <p:cNvPr id="21506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846997"/>
            <a:ext cx="3357586" cy="340631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143372" y="1643050"/>
            <a:ext cx="3645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Ветеринар</a:t>
            </a:r>
            <a:endParaRPr lang="ru-RU" sz="5400" b="1" i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60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7" y="620688"/>
            <a:ext cx="496855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5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143504" y="3286124"/>
            <a:ext cx="3071834" cy="1714512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это военный. Он в армии служит.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техникой сложной, армейскою дружит.</a:t>
            </a:r>
          </a:p>
        </p:txBody>
      </p:sp>
      <p:pic>
        <p:nvPicPr>
          <p:cNvPr id="38914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857232"/>
            <a:ext cx="2981325" cy="4762500"/>
          </a:xfrm>
          <a:prstGeom prst="rect">
            <a:avLst/>
          </a:prstGeom>
          <a:noFill/>
        </p:spPr>
      </p:pic>
      <p:pic>
        <p:nvPicPr>
          <p:cNvPr id="38916" name="Picture 4" descr="Картинки по запросу военный рисунок 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786190"/>
            <a:ext cx="2357453" cy="192882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14942" y="1785926"/>
            <a:ext cx="29274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Военный</a:t>
            </a:r>
            <a:endParaRPr lang="ru-RU" sz="5400" b="1" i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78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1214" y="949227"/>
            <a:ext cx="526558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2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000628" y="2357430"/>
            <a:ext cx="3071834" cy="2857520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меня есть карандаш, разноцветная гуашь,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Акварель, палитра, кисть,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бумаги плотный лист,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ещё  - мольберт-треножник,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Потому что я – художник!</a:t>
            </a:r>
          </a:p>
          <a:p>
            <a:pPr algn="ctr"/>
            <a:endParaRPr lang="ru-RU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Картинки по запросу художник рисунок 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571612"/>
            <a:ext cx="3553899" cy="385765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429124" y="1357298"/>
            <a:ext cx="34034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Художник</a:t>
            </a:r>
            <a:endParaRPr lang="ru-RU" sz="5400" b="1" i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13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435" y="548680"/>
            <a:ext cx="5122837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6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786314" y="2786058"/>
            <a:ext cx="3071834" cy="2000264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Вот на краешке с опаской.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 железо красит красой,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него в руке ведро,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 раскрашен он пестро.</a:t>
            </a:r>
          </a:p>
          <a:p>
            <a:pPr algn="ctr"/>
            <a:endParaRPr lang="ru-RU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Картинки по запросу маляр рисунок 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357298"/>
            <a:ext cx="2760543" cy="414340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0628" y="1643050"/>
            <a:ext cx="22124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Маляр</a:t>
            </a:r>
            <a:endParaRPr lang="ru-RU" sz="5400" b="1" i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73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76672"/>
            <a:ext cx="4481476" cy="517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8229600" cy="292894"/>
          </a:xfrm>
        </p:spPr>
        <p:txBody>
          <a:bodyPr/>
          <a:lstStyle/>
          <a:p>
            <a:r>
              <a:rPr lang="ru-RU" sz="3200" b="1" dirty="0" smtClean="0"/>
              <a:t>Актуальность: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Труд </a:t>
            </a:r>
            <a:r>
              <a:rPr lang="ru-RU" sz="3200" dirty="0"/>
              <a:t>– основа нашей жизни, нашего благосостояния. У каждого человека должны быть воспитаны чувства глубокого уважения и благодарности к людям любой профессии. Знакомство с трудом взрослых необходимо начинать с дошкольного возраста. Очень важно, чтобы дети понимали: любой труд почетен и нужен людям. </a:t>
            </a:r>
          </a:p>
        </p:txBody>
      </p:sp>
    </p:spTree>
    <p:extLst>
      <p:ext uri="{BB962C8B-B14F-4D97-AF65-F5344CB8AC3E}">
        <p14:creationId xmlns:p14="http://schemas.microsoft.com/office/powerpoint/2010/main" val="742927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214942" y="2643182"/>
            <a:ext cx="3071834" cy="2286016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Быть футболистом – не работа,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откровенно говоря, Великий дар – попасть в ворота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промахнуться в вратаря!</a:t>
            </a:r>
          </a:p>
        </p:txBody>
      </p:sp>
      <p:pic>
        <p:nvPicPr>
          <p:cNvPr id="25602" name="Picture 2" descr="Картинки по запросу футболист рисунок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71546"/>
            <a:ext cx="4291973" cy="461502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00430" y="1500174"/>
            <a:ext cx="38664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Футболист</a:t>
            </a:r>
            <a:endParaRPr lang="ru-RU" sz="5400" b="1" i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58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7090" y="944090"/>
            <a:ext cx="5184576" cy="424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9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786314" y="2714620"/>
            <a:ext cx="3071834" cy="1714512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Сотни писем, телеграмм,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 разносит по домам,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в конвертах голубых,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Вести от друзей, родных.</a:t>
            </a:r>
          </a:p>
        </p:txBody>
      </p:sp>
      <p:pic>
        <p:nvPicPr>
          <p:cNvPr id="32770" name="Picture 2" descr="Картинки по запросу почтальон  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256552"/>
            <a:ext cx="3357586" cy="430459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29058" y="1428736"/>
            <a:ext cx="3703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Почтальон</a:t>
            </a:r>
            <a:endParaRPr lang="ru-RU" sz="5400" b="1" i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18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3094" y="908086"/>
            <a:ext cx="5184576" cy="432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6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857752" y="2643182"/>
            <a:ext cx="3071834" cy="1857388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магазине, на базаре,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в буфете, наконец,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Всюду где б вы не бывали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Вас встречает – продавец.</a:t>
            </a:r>
          </a:p>
        </p:txBody>
      </p:sp>
      <p:pic>
        <p:nvPicPr>
          <p:cNvPr id="31746" name="Picture 2" descr="Картинки по запросу продавец  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643050"/>
            <a:ext cx="3786214" cy="378621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43438" y="1500174"/>
            <a:ext cx="3171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Продавец</a:t>
            </a:r>
            <a:endParaRPr lang="ru-RU" sz="5400" b="1" i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3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836712"/>
            <a:ext cx="4896544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5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786314" y="2500306"/>
            <a:ext cx="3071834" cy="2643206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Руки швеи прославляют поэты.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Ткань шелестит и машинка жужжит,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День для швеи пролетит незаметно,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Любит она моделировать, шить.</a:t>
            </a:r>
          </a:p>
        </p:txBody>
      </p:sp>
      <p:pic>
        <p:nvPicPr>
          <p:cNvPr id="23556" name="Picture 4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714488"/>
            <a:ext cx="2786082" cy="371477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143504" y="1428736"/>
            <a:ext cx="19298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Швея</a:t>
            </a:r>
            <a:endParaRPr lang="ru-RU" sz="5400" b="1" i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75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435" y="620688"/>
            <a:ext cx="525658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3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786314" y="2492896"/>
            <a:ext cx="3357586" cy="2376264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Врач в белом халате сидит в кабинете,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Спешат к нему мамы, и папы, и дети,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 знает симптомы ветрянки и кори.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верное средство от грусти и боли.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Картинки по запросу врач рисунок 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175499"/>
            <a:ext cx="3214710" cy="4134675"/>
          </a:xfrm>
          <a:prstGeom prst="rect">
            <a:avLst/>
          </a:prstGeom>
          <a:noFill/>
        </p:spPr>
      </p:pic>
      <p:pic>
        <p:nvPicPr>
          <p:cNvPr id="2052" name="Picture 4" descr="Картинки по запросу таблетки рисунок 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643446"/>
            <a:ext cx="1435217" cy="100013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 rot="10800000" flipV="1">
            <a:off x="4357686" y="1268760"/>
            <a:ext cx="30678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Доктор</a:t>
            </a:r>
            <a:endParaRPr lang="ru-RU" sz="5400" b="1" i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17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5" y="620688"/>
            <a:ext cx="5328593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5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292894"/>
          </a:xfrm>
        </p:spPr>
        <p:txBody>
          <a:bodyPr/>
          <a:lstStyle/>
          <a:p>
            <a:r>
              <a:rPr lang="ru-RU" sz="3200" b="1" dirty="0" smtClean="0"/>
              <a:t>Цель: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340768"/>
            <a:ext cx="61206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Знакомство </a:t>
            </a:r>
            <a:r>
              <a:rPr lang="ru-RU" sz="3200" dirty="0"/>
              <a:t>детей с разнообразием профессий </a:t>
            </a:r>
            <a:r>
              <a:rPr lang="ru-RU" sz="3200" dirty="0" smtClean="0"/>
              <a:t>  </a:t>
            </a:r>
            <a:r>
              <a:rPr lang="ru-RU" sz="3200" dirty="0"/>
              <a:t>сотрудников детского сада и важностью их труда; привлечение родителей к совместной деятельности в развитии и воспитании детей.</a:t>
            </a:r>
          </a:p>
        </p:txBody>
      </p:sp>
    </p:spTree>
    <p:extLst>
      <p:ext uri="{BB962C8B-B14F-4D97-AF65-F5344CB8AC3E}">
        <p14:creationId xmlns:p14="http://schemas.microsoft.com/office/powerpoint/2010/main" val="33392528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714876" y="2786058"/>
            <a:ext cx="3071834" cy="1857388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Мне нужны такие вещи,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Молоток, тиски и клещи,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Ключ, напильник и ножовка,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нужней всего – сноровка!</a:t>
            </a:r>
          </a:p>
        </p:txBody>
      </p:sp>
      <p:pic>
        <p:nvPicPr>
          <p:cNvPr id="30722" name="Picture 2" descr="Картинки по запросу сантехник 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928670"/>
            <a:ext cx="2990850" cy="496252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357686" y="1571612"/>
            <a:ext cx="36769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Сантехник</a:t>
            </a:r>
            <a:endParaRPr lang="ru-RU" sz="5400" b="1" i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68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76672"/>
            <a:ext cx="4392487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3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429124" y="2786058"/>
            <a:ext cx="3071834" cy="1785950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 все сфотографирует,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Вас, и праздник Ваш,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Вам скорей покажет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Свой фоторепортаж.</a:t>
            </a:r>
          </a:p>
        </p:txBody>
      </p:sp>
      <p:pic>
        <p:nvPicPr>
          <p:cNvPr id="26626" name="Picture 2" descr="Картинки по запросу фотограф 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85860"/>
            <a:ext cx="3187904" cy="450057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143372" y="1571612"/>
            <a:ext cx="3437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Фотограф</a:t>
            </a:r>
            <a:endParaRPr lang="ru-RU" sz="5400" b="1" i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55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836712"/>
            <a:ext cx="5256584" cy="423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8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929190" y="2214554"/>
            <a:ext cx="3071834" cy="3214710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уборщицы </a:t>
            </a:r>
            <a:r>
              <a:rPr lang="ru-RU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Карлотты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очень важная работа.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Подмести, пропылесосить,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Всё поднять, что на пол бросят,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Вымыть окна, стены, пол,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Протереть от пыли стол.</a:t>
            </a:r>
          </a:p>
        </p:txBody>
      </p:sp>
      <p:pic>
        <p:nvPicPr>
          <p:cNvPr id="28674" name="Picture 2" descr="Картинки по запросу уборщица  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1000108"/>
            <a:ext cx="2428892" cy="4797811"/>
          </a:xfrm>
          <a:prstGeom prst="rect">
            <a:avLst/>
          </a:prstGeom>
          <a:noFill/>
        </p:spPr>
      </p:pic>
      <p:pic>
        <p:nvPicPr>
          <p:cNvPr id="28676" name="Picture 4" descr="Картинки по запросу уборка клипарт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4429132"/>
            <a:ext cx="1035895" cy="107157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29058" y="1142984"/>
            <a:ext cx="3464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Уборщица</a:t>
            </a:r>
            <a:endParaRPr lang="ru-RU" sz="5400" b="1" i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37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19" y="908720"/>
            <a:ext cx="4968553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0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357818" y="2071678"/>
            <a:ext cx="2857520" cy="1714512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Воспитательница с нами занимается часами,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ней на улице гуляем,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Вместе песни распеваем.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Картинки по запросу воспитательница рисунок 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928802"/>
            <a:ext cx="5752515" cy="409387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000232" y="1142984"/>
            <a:ext cx="59582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Воспитательница</a:t>
            </a:r>
            <a:endParaRPr lang="ru-RU" sz="5400" b="1" i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71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80728"/>
            <a:ext cx="5184575" cy="406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292894"/>
          </a:xfrm>
        </p:spPr>
        <p:txBody>
          <a:bodyPr/>
          <a:lstStyle/>
          <a:p>
            <a:r>
              <a:rPr lang="ru-RU" sz="3200" b="1" dirty="0" smtClean="0"/>
              <a:t>Беседа перед экскурсией</a:t>
            </a: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836712"/>
            <a:ext cx="80648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2800" dirty="0" smtClean="0"/>
              <a:t>Вопросы к детям: Кто может </a:t>
            </a:r>
            <a:r>
              <a:rPr lang="ru-RU" sz="2800" dirty="0"/>
              <a:t>сказать, что такое профессия?</a:t>
            </a:r>
          </a:p>
          <a:p>
            <a:pPr marL="13716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2800" dirty="0"/>
              <a:t> Для чего нужна профессия? </a:t>
            </a:r>
          </a:p>
          <a:p>
            <a:pPr marL="13716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2800" dirty="0"/>
              <a:t>Какие профессии вы знаете?</a:t>
            </a:r>
          </a:p>
          <a:p>
            <a:pPr marL="13716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2800" dirty="0"/>
              <a:t> Вы знаете кем работают ваши родители? </a:t>
            </a:r>
          </a:p>
          <a:p>
            <a:pPr marL="13716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2800" dirty="0"/>
              <a:t>Скажите, кто работает в детском саду? </a:t>
            </a:r>
          </a:p>
          <a:p>
            <a:pPr marL="13716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2800" dirty="0"/>
              <a:t>Может ли одна профессия детского сада обойтись без другой? </a:t>
            </a:r>
          </a:p>
          <a:p>
            <a:pPr marL="13716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2800" dirty="0"/>
              <a:t>Хотите узнать, как профессии детского сада не могут обойтись друг без друга?</a:t>
            </a:r>
          </a:p>
          <a:p>
            <a:pPr marL="13716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2800" dirty="0"/>
              <a:t> Тогда мы отправимся в мир профессий работников детского сада!</a:t>
            </a:r>
          </a:p>
        </p:txBody>
      </p:sp>
    </p:spTree>
    <p:extLst>
      <p:ext uri="{BB962C8B-B14F-4D97-AF65-F5344CB8AC3E}">
        <p14:creationId xmlns:p14="http://schemas.microsoft.com/office/powerpoint/2010/main" val="16489042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Экскурсия в кабинет заведующего</a:t>
            </a:r>
            <a:endParaRPr lang="ru-RU" sz="5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94774"/>
            <a:ext cx="5328592" cy="39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2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292894"/>
          </a:xfrm>
        </p:spPr>
        <p:txBody>
          <a:bodyPr/>
          <a:lstStyle/>
          <a:p>
            <a:r>
              <a:rPr lang="ru-RU" sz="3200" b="1" dirty="0" smtClean="0"/>
              <a:t>Задачи: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980728"/>
            <a:ext cx="7704856" cy="442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dirty="0"/>
              <a:t>Расширить и уточнить представления детей о профессиях;</a:t>
            </a:r>
          </a:p>
          <a:p>
            <a:pPr>
              <a:lnSpc>
                <a:spcPct val="80000"/>
              </a:lnSpc>
            </a:pPr>
            <a:r>
              <a:rPr lang="ru-RU" sz="3200" dirty="0"/>
              <a:t> Воспитывать уважение к сотрудникам детского сада, поощрять стремление детей помогать друг другу, умение принимать помощь своих товарищей;</a:t>
            </a:r>
          </a:p>
          <a:p>
            <a:pPr>
              <a:lnSpc>
                <a:spcPct val="80000"/>
              </a:lnSpc>
            </a:pPr>
            <a:r>
              <a:rPr lang="ru-RU" sz="3200" dirty="0"/>
              <a:t>Активизация употребления в речи названий профессий и их особенностей;</a:t>
            </a:r>
          </a:p>
          <a:p>
            <a:pPr>
              <a:lnSpc>
                <a:spcPct val="80000"/>
              </a:lnSpc>
            </a:pPr>
            <a:r>
              <a:rPr lang="ru-RU" sz="3200" dirty="0"/>
              <a:t>Развивать речь, обогащать словарный запас детей группы новыми словами и </a:t>
            </a:r>
            <a:r>
              <a:rPr lang="ru-RU" sz="3200" dirty="0" smtClean="0"/>
              <a:t>словосочетаниями.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5521636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Экскурсия на кухню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94774"/>
            <a:ext cx="5328592" cy="39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Экскурсия на рабочее место охранника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94774"/>
            <a:ext cx="5328592" cy="39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Экскурсия на прачечную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94774"/>
            <a:ext cx="5328592" cy="39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8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Экскурсия в кабинет специалистов ДОУ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94774"/>
            <a:ext cx="5328592" cy="39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8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Экскурсия в методический кабинет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94774"/>
            <a:ext cx="5328592" cy="39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5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Стенгазета: «Поздравляем с днем дошкольного работника»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96752"/>
            <a:ext cx="5328592" cy="419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1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/>
              <a:t>Поздравляем </a:t>
            </a:r>
            <a:r>
              <a:rPr lang="ru-RU" sz="3200" b="1" dirty="0" smtClean="0"/>
              <a:t>с днем </a:t>
            </a:r>
            <a:r>
              <a:rPr lang="ru-RU" sz="3200" b="1" smtClean="0"/>
              <a:t>дошкольного работника.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295763"/>
            <a:ext cx="5328592" cy="39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7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292894"/>
          </a:xfrm>
        </p:spPr>
        <p:txBody>
          <a:bodyPr/>
          <a:lstStyle/>
          <a:p>
            <a:r>
              <a:rPr lang="ru-RU" sz="3200" b="1" dirty="0" smtClean="0"/>
              <a:t>Заключение</a:t>
            </a: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196752"/>
            <a:ext cx="72728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2800" dirty="0" smtClean="0"/>
              <a:t>Конечно профессий огромное количество и итоги работы подводить еще рано.</a:t>
            </a:r>
          </a:p>
          <a:p>
            <a:pPr marL="13716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2800" dirty="0" smtClean="0"/>
              <a:t>Мы планируем и дальше работать в этом направлении: воспитывать уважение к людям любой профессии. Считаю необходимо создавать развивающую среду в группе, для сотрудничества детей и взрослых.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923090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14414" y="2500306"/>
            <a:ext cx="7113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i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292894"/>
          </a:xfrm>
        </p:spPr>
        <p:txBody>
          <a:bodyPr/>
          <a:lstStyle/>
          <a:p>
            <a:r>
              <a:rPr lang="ru-RU" sz="3200" b="1" dirty="0" smtClean="0"/>
              <a:t>Формы и методы работы:</a:t>
            </a: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1268760"/>
            <a:ext cx="45799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Экскурсии </a:t>
            </a:r>
            <a:endParaRPr lang="ru-RU" sz="3200" dirty="0"/>
          </a:p>
          <a:p>
            <a:r>
              <a:rPr lang="ru-RU" sz="3200" dirty="0" smtClean="0"/>
              <a:t>Беседы </a:t>
            </a:r>
            <a:endParaRPr lang="ru-RU" sz="3200" dirty="0"/>
          </a:p>
          <a:p>
            <a:r>
              <a:rPr lang="ru-RU" sz="3200" dirty="0"/>
              <a:t>НОД </a:t>
            </a:r>
          </a:p>
          <a:p>
            <a:r>
              <a:rPr lang="ru-RU" sz="3200" dirty="0" smtClean="0"/>
              <a:t>Продуктивные </a:t>
            </a:r>
            <a:r>
              <a:rPr lang="ru-RU" sz="3200" dirty="0"/>
              <a:t>виды деятельности </a:t>
            </a:r>
          </a:p>
          <a:p>
            <a:r>
              <a:rPr lang="ru-RU" sz="3200" dirty="0"/>
              <a:t>Игровая </a:t>
            </a:r>
            <a:r>
              <a:rPr lang="ru-RU" sz="3200" dirty="0" smtClean="0"/>
              <a:t>деятельность</a:t>
            </a:r>
            <a:endParaRPr lang="ru-RU" sz="3200" dirty="0"/>
          </a:p>
          <a:p>
            <a:r>
              <a:rPr lang="ru-RU" sz="3200" dirty="0"/>
              <a:t>Работа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3259666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292894"/>
          </a:xfrm>
        </p:spPr>
        <p:txBody>
          <a:bodyPr/>
          <a:lstStyle/>
          <a:p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1166843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716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Конечно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профессий огромное количество и итоги работы подводить еще рано! И это не конец, а только самое начало огромной работы. Но любая большая работа начинается с первого шага.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Мы планируем и дальше работать в этом направлении, воспитывая в детях уважение и  благодарность к людям любой профессии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Основными моментами для дальнейшей деятельности  считаю необходимым: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создание условий для  сотрудничества детей и взрослых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создание развивающей среды в группе.</a:t>
            </a:r>
          </a:p>
        </p:txBody>
      </p:sp>
    </p:spTree>
    <p:extLst>
      <p:ext uri="{BB962C8B-B14F-4D97-AF65-F5344CB8AC3E}">
        <p14:creationId xmlns:p14="http://schemas.microsoft.com/office/powerpoint/2010/main" val="918970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857752" y="3143248"/>
            <a:ext cx="3071834" cy="1857388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 пример для всех ребят,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Его зовут героем!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Гордо носит космонавт 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Звание такое.</a:t>
            </a:r>
          </a:p>
        </p:txBody>
      </p:sp>
      <p:pic>
        <p:nvPicPr>
          <p:cNvPr id="39938" name="Picture 2" descr="Картинки по запросу космонавт рисунок 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214422"/>
            <a:ext cx="3286148" cy="453261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572000" y="1928802"/>
            <a:ext cx="37119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Космонавт</a:t>
            </a:r>
            <a:endParaRPr lang="ru-RU" sz="5400" b="1" i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5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6230" y="859214"/>
            <a:ext cx="5256584" cy="434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2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76923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</TotalTime>
  <Words>804</Words>
  <Application>Microsoft Office PowerPoint</Application>
  <PresentationFormat>Экран (4:3)</PresentationFormat>
  <Paragraphs>144</Paragraphs>
  <Slides>58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3" baseType="lpstr">
      <vt:lpstr>Arial</vt:lpstr>
      <vt:lpstr>Calibri</vt:lpstr>
      <vt:lpstr>Times New Roman</vt:lpstr>
      <vt:lpstr>Wingdings 2</vt:lpstr>
      <vt:lpstr>1_Тема Office</vt:lpstr>
      <vt:lpstr>Презентация  к проекту «Кем быть» Подготовила: Горбачева Г.Н. </vt:lpstr>
      <vt:lpstr>Актуальность: Труд – основа нашей жизни, нашего благосостояния. У каждого человека должны быть воспитаны чувства глубокого уважения и благодарности к людям любой профессии. Знакомство с трудом взрослых необходимо начинать с дошкольного возраста. Очень важно, чтобы дети понимали: любой труд почетен и нужен людям. </vt:lpstr>
      <vt:lpstr>Актуальность: Труд – основа нашей жизни, нашего благосостояния. У каждого человека должны быть воспитаны чувства глубокого уважения и благодарности к людям любой профессии. Знакомство с трудом взрослых необходимо начинать с дошкольного возраста. Очень важно, чтобы дети понимали: любой труд почетен и нужен людям. </vt:lpstr>
      <vt:lpstr>Цель:                </vt:lpstr>
      <vt:lpstr>Задачи:</vt:lpstr>
      <vt:lpstr>Формы и методы работы: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Беседа перед экскурсией</vt:lpstr>
      <vt:lpstr>Экскурсия в кабинет заведующего</vt:lpstr>
      <vt:lpstr>Экскурсия на кухню</vt:lpstr>
      <vt:lpstr>Экскурсия на рабочее место охранника</vt:lpstr>
      <vt:lpstr>Экскурсия на прачечную</vt:lpstr>
      <vt:lpstr>Экскурсия в кабинет специалистов ДОУ</vt:lpstr>
      <vt:lpstr>Экскурсия в методический кабинет</vt:lpstr>
      <vt:lpstr>Стенгазета: «Поздравляем с днем дошкольного работника»</vt:lpstr>
      <vt:lpstr>Поздравляем с днем дошкольного работника.</vt:lpstr>
      <vt:lpstr>Заключение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Пользователь Windows</cp:lastModifiedBy>
  <cp:revision>92</cp:revision>
  <dcterms:created xsi:type="dcterms:W3CDTF">2014-07-06T18:18:01Z</dcterms:created>
  <dcterms:modified xsi:type="dcterms:W3CDTF">2020-06-26T04:21:31Z</dcterms:modified>
</cp:coreProperties>
</file>