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2" r:id="rId3"/>
    <p:sldId id="261" r:id="rId4"/>
    <p:sldId id="308" r:id="rId5"/>
    <p:sldId id="275" r:id="rId6"/>
    <p:sldId id="297" r:id="rId7"/>
    <p:sldId id="296" r:id="rId8"/>
    <p:sldId id="281" r:id="rId9"/>
    <p:sldId id="280" r:id="rId10"/>
    <p:sldId id="309" r:id="rId11"/>
    <p:sldId id="265" r:id="rId12"/>
    <p:sldId id="267" r:id="rId13"/>
    <p:sldId id="264" r:id="rId14"/>
    <p:sldId id="270" r:id="rId15"/>
    <p:sldId id="305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8387" autoAdjust="0"/>
  </p:normalViewPr>
  <p:slideViewPr>
    <p:cSldViewPr>
      <p:cViewPr>
        <p:scale>
          <a:sx n="82" d="100"/>
          <a:sy n="82" d="100"/>
        </p:scale>
        <p:origin x="-10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B9E0-DC01-467F-89F1-B6E1061CA4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3428" cy="46805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«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Шахматы –средство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интеллектуального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развития дошкольников»  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Голованова Надежда Анатольевна,   воспитатель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871543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Муниципальное казённое дошкольное образовательное учреждение «Детский сад №1 п.Тёплое»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715436" cy="52309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476942"/>
            <a:ext cx="87154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превосходная школа последовательного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логическогомышления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Г.Клаус.</a:t>
            </a:r>
          </a:p>
        </p:txBody>
      </p:sp>
      <p:pic>
        <p:nvPicPr>
          <p:cNvPr id="8" name="Рисунок 54" descr="H:\шахматный клуб фотографии\IMG_282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14422"/>
            <a:ext cx="55721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ШАХМАТЫ\ШАХМАТЫ НАПРАВЛЕНИЕ\работа по направлению\DSCN5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736"/>
            <a:ext cx="4572032" cy="4286280"/>
          </a:xfrm>
          <a:prstGeom prst="rect">
            <a:avLst/>
          </a:prstGeom>
          <a:noFill/>
        </p:spPr>
      </p:pic>
      <p:pic>
        <p:nvPicPr>
          <p:cNvPr id="2" name="Picture 2" descr="C:\Users\user\Desktop\ШАХМАТЫ\ШАХМАТЫ НАПРАВЛЕНИЕ\работа по направлению\20200806_10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98842"/>
            <a:ext cx="3500462" cy="392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Рисунок 16" descr="F:\DCIM\101CANON\IMG_405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37197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C:\Documents and Settings\Админ\Рабочий стол\мамины документы\мама\100_030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928934"/>
            <a:ext cx="4439246" cy="323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871543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задания –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особый вид заданий для воспитания устойчивого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интереса малышей к шахматам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500990" cy="51435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5" descr="F:\DCIM\101CANON\IMG_402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35798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534139"/>
            <a:ext cx="835824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превосходная школа последовательного логического мышления». Академик Г.Клаус.</a:t>
            </a:r>
          </a:p>
        </p:txBody>
      </p:sp>
      <p:pic>
        <p:nvPicPr>
          <p:cNvPr id="1026" name="Picture 2" descr="C:\Users\user\Desktop\20200806_10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714480" y="1428736"/>
            <a:ext cx="600079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56792"/>
            <a:ext cx="8429684" cy="50869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33212"/>
            <a:ext cx="8429684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17" descr="F:\DCIM\101CANON\IMG_405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4392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3672408" cy="475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«Нет такой стороны воспитания, понимаемого в целом, на которую        обстановка не оказывала бы влияния, нет способности, которая не находилась бы в прямой зависимости от непосредственно окружающего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конкретного мира» (Е.И.Тихеева).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ШАХМАТЫ\ШАХМАТЫ НАПРАВЛЕНИЕ\работа по направлению\20200806_095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932498"/>
            <a:ext cx="4143372" cy="24384000"/>
          </a:xfrm>
          <a:prstGeom prst="rect">
            <a:avLst/>
          </a:prstGeom>
          <a:noFill/>
        </p:spPr>
      </p:pic>
      <p:pic>
        <p:nvPicPr>
          <p:cNvPr id="1027" name="Picture 3" descr="C:\Users\user\Desktop\ШАХМАТЫ\ШАХМАТЫ НАПРАВЛЕНИЕ\работа по направлению\20200806_095830.jpg"/>
          <p:cNvPicPr>
            <a:picLocks noChangeAspect="1" noChangeArrowheads="1"/>
          </p:cNvPicPr>
          <p:nvPr/>
        </p:nvPicPr>
        <p:blipFill>
          <a:blip r:embed="rId4" cstate="print">
            <a:lum bright="-5000"/>
          </a:blip>
          <a:srcRect/>
          <a:stretch>
            <a:fillRect/>
          </a:stretch>
        </p:blipFill>
        <p:spPr bwMode="auto">
          <a:xfrm>
            <a:off x="4214810" y="1785926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15394" cy="52149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643998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и методы  работы с родителями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235745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571612"/>
            <a:ext cx="271464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857496"/>
            <a:ext cx="2571768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развлечения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создание предметно-развивающей среды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14687"/>
            <a:ext cx="2714644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занятия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ДОУ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библиотека- передвижка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групповые  альбомы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2857496"/>
            <a:ext cx="2214578" cy="1354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1643050"/>
            <a:ext cx="250033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4" idx="2"/>
            <a:endCxn id="11" idx="0"/>
          </p:cNvCxnSpPr>
          <p:nvPr/>
        </p:nvCxnSpPr>
        <p:spPr>
          <a:xfrm rot="5400000">
            <a:off x="7200947" y="2450328"/>
            <a:ext cx="8143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 rot="5400000">
            <a:off x="4321968" y="2750340"/>
            <a:ext cx="92869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036613" y="246379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15074" y="1071546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000232" y="1071546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7" idx="0"/>
          </p:cNvCxnSpPr>
          <p:nvPr/>
        </p:nvCxnSpPr>
        <p:spPr>
          <a:xfrm rot="5400000">
            <a:off x="4339827" y="1303720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928802"/>
            <a:ext cx="8643998" cy="4643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ШАХМАТЫ\ШАХМАТЫ НАПРАВЛЕНИЕ\работа по направлению\20200806_10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429000"/>
            <a:ext cx="2143140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5001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 – это проверенная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временем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разными нациями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развития интеллектуального потенциала детей.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user\Desktop\ШАХМАТЫ\ШАХМАТЫ НАПРАВЛЕНИЕ\работа по направлению\DSCN5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3071834" cy="3643338"/>
          </a:xfrm>
          <a:prstGeom prst="rect">
            <a:avLst/>
          </a:prstGeom>
          <a:noFill/>
        </p:spPr>
      </p:pic>
      <p:pic>
        <p:nvPicPr>
          <p:cNvPr id="1027" name="Picture 3" descr="C:\Users\user\Desktop\ШАХМАТЫ\ШАХМАТЫ НАПРАВЛЕНИЕ\работа по направлению\DSCN5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85927"/>
            <a:ext cx="3290713" cy="300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501122" cy="5016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современной психологии на основе слова «одаренность» созданы два термина: «одаренные дети» и «детская одаренность».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Термином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«одаренные дети»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обозначается особая группа детей, опережающих сверстников в развитии.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Второй термин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«детская одаренность»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(именно это понятие положено в основу нашей концепции), напротив, не предполагает селекции, а указывает на то, что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индивид имеет определенный интеллектуально – творческий потенциал.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Мышление, способность к творчеству – величайший из даров природы (Эйнштейн А.), даром этим отмечен каждый человек, но степень его развития может существенно различаться.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357166"/>
            <a:ext cx="82153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424936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подходы к понятию одаренность</a:t>
            </a:r>
          </a:p>
        </p:txBody>
      </p:sp>
      <p:pic>
        <p:nvPicPr>
          <p:cNvPr id="6" name="Рисунок 5" descr="http://im0-tub-ru.yandex.net/i?id=18874546-19-72&amp;n=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00636"/>
            <a:ext cx="2276475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57256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1.Познавательную: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 кругозор, учит думать, запоминать, сравнивать, обобщать, предвидеть результаты своей деятельности, ориентироваться на плоскости. Развивает изобретательность и логическое мышление.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2.Воспитательную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вырабатывает целеустремленность, выдержку, волю, усидчивость, внимательность и собранность. Ребенок, обучающийся этой игре, становится самокритичнее, привыкает самостоятельно думать, принимать решения, бороться до конца, не унывать при неудачах.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3.Эстетическую: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обогащает внутренний мир, развивает фантазию, учит радоваться красивым комбинациям.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4.Физическую: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побуждает уделять время физкультуре, чтобы хватало сил и выносливости сидеть за шахматной доской.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5.Коррекционную: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малышу стать спокойнее, уравновешеннее, учит непоседу длительно сосредотачиваться на одном виде деятельности.</a:t>
            </a: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шахматы решает задачи: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501122" cy="5016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обучения  детей  игре в шахматы обусловлена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поиском эффективных методов  интеллектуального развития детей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60%  родителей считают необходимым   обучения  детей шахматной игре  в  ДОУ.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Отличие данного методического пособия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столько в содержании теоретического материала сколько в его взаимном  расположении по разделам и темам, материал распределен с учетом возрастных особенностей детей.</a:t>
            </a:r>
            <a:r>
              <a:rPr lang="ru-RU" sz="20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назначение методического пособия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оказать практическую помощь педагогам в проведении занятий по обучению детей навыкам игры в шахматы в условиях дошкольного образовательного учреждения.</a:t>
            </a: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357166"/>
            <a:ext cx="82153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«Шахматы – это пробный камень  человеческого  ума».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И.Гете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мыслительными операциями (анализ, синтез, сравнение, обобщение, классификация);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сознание детей новыми знаниями, способствующими накоплению представлений о мире;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умения понимать учебную задачу и выполнять ее самостоятельно;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умения планировать свою деятельность и осуществлять самоконтроль и самооценку;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способности к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 и проявлению волевых усилий для выполнения поставленных задач;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овладению навыками речевого общения;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и зрительно-двигательной координации.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00042"/>
            <a:ext cx="842968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  детей дошкольного возраста  при обучении детей игре в шахматы.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14422"/>
            <a:ext cx="8572560" cy="5429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 приемы обучения детей игре в шахматы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857364"/>
            <a:ext cx="164307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наглядный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857364"/>
            <a:ext cx="171451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практический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857364"/>
            <a:ext cx="192882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словесный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857496"/>
            <a:ext cx="2000264" cy="30003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NewRoman" charset="-52"/>
              </a:rPr>
              <a:t>-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сюрпризные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моменты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-игровая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-проблемные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-инсценировка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2857496"/>
            <a:ext cx="2000264" cy="30718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объяснение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-пояснение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-указ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-беседа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-чтение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-рассказ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-поэтическое слово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97794"/>
            <a:ext cx="2279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2928934"/>
            <a:ext cx="171451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зрительная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3857628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тактильная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4857760"/>
            <a:ext cx="1785950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слуховой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3000372"/>
            <a:ext cx="178595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3857628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4857760"/>
            <a:ext cx="1785950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>
            <a:stCxn id="9" idx="2"/>
          </p:cNvCxnSpPr>
          <p:nvPr/>
        </p:nvCxnSpPr>
        <p:spPr>
          <a:xfrm rot="16200000" flipH="1">
            <a:off x="7429520" y="2607462"/>
            <a:ext cx="357190" cy="14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2"/>
          </p:cNvCxnSpPr>
          <p:nvPr/>
        </p:nvCxnSpPr>
        <p:spPr>
          <a:xfrm rot="5400000">
            <a:off x="1303712" y="2625323"/>
            <a:ext cx="357190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3428994" y="2500308"/>
            <a:ext cx="428626" cy="42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8" idx="2"/>
          </p:cNvCxnSpPr>
          <p:nvPr/>
        </p:nvCxnSpPr>
        <p:spPr>
          <a:xfrm rot="5400000">
            <a:off x="5072066" y="257174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6" idx="2"/>
          </p:cNvCxnSpPr>
          <p:nvPr/>
        </p:nvCxnSpPr>
        <p:spPr>
          <a:xfrm rot="16200000" flipH="1">
            <a:off x="5788143" y="-212646"/>
            <a:ext cx="853864" cy="328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" idx="2"/>
          </p:cNvCxnSpPr>
          <p:nvPr/>
        </p:nvCxnSpPr>
        <p:spPr>
          <a:xfrm rot="5400000">
            <a:off x="2716310" y="1673"/>
            <a:ext cx="853867" cy="2857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" idx="2"/>
            <a:endCxn id="8" idx="0"/>
          </p:cNvCxnSpPr>
          <p:nvPr/>
        </p:nvCxnSpPr>
        <p:spPr>
          <a:xfrm rot="16200000" flipH="1">
            <a:off x="4609414" y="966083"/>
            <a:ext cx="853867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" idx="2"/>
            <a:endCxn id="7" idx="0"/>
          </p:cNvCxnSpPr>
          <p:nvPr/>
        </p:nvCxnSpPr>
        <p:spPr>
          <a:xfrm rot="5400000">
            <a:off x="3627142" y="912505"/>
            <a:ext cx="853867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25" idx="0"/>
          </p:cNvCxnSpPr>
          <p:nvPr/>
        </p:nvCxnSpPr>
        <p:spPr>
          <a:xfrm>
            <a:off x="5143504" y="3571876"/>
            <a:ext cx="464347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25" idx="2"/>
          </p:cNvCxnSpPr>
          <p:nvPr/>
        </p:nvCxnSpPr>
        <p:spPr>
          <a:xfrm rot="5400000">
            <a:off x="5197083" y="4446992"/>
            <a:ext cx="35719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10800000" flipV="1">
            <a:off x="3428992" y="357187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3357554" y="450057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педагогического процесса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85926"/>
            <a:ext cx="2214578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785926"/>
            <a:ext cx="192882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подгрупповые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785926"/>
            <a:ext cx="2571768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57752" y="1000108"/>
            <a:ext cx="1571636" cy="8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500298" y="1000108"/>
            <a:ext cx="185738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rot="16200000" flipH="1">
            <a:off x="4216505" y="1358992"/>
            <a:ext cx="710992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00034" y="2928934"/>
            <a:ext cx="2571768" cy="32861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(игры с правилами)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(объяснения, рассуждения,  аргументация)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-театрализованная 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сказок, шахматных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историй)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(рисование, лепка)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(решение задач)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43306" y="2928934"/>
            <a:ext cx="2286016" cy="2571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-занятия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шахматные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турниры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эстафеты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3000372"/>
            <a:ext cx="2286016" cy="32861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(игры с правилами)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(объяснения, рассуждения,  заучивание стихотворений,  придумывание загадок)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(изготовление пособий, атрибутов)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(решение задач)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>
            <a:endCxn id="38" idx="0"/>
          </p:cNvCxnSpPr>
          <p:nvPr/>
        </p:nvCxnSpPr>
        <p:spPr>
          <a:xfrm>
            <a:off x="7000892" y="257174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3" idx="0"/>
          </p:cNvCxnSpPr>
          <p:nvPr/>
        </p:nvCxnSpPr>
        <p:spPr>
          <a:xfrm rot="10800000" flipV="1">
            <a:off x="1785918" y="257174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429124" y="2714620"/>
            <a:ext cx="4286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715436" cy="48577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349473"/>
            <a:ext cx="864399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не только игра, доставляющая детям много радости, удовольствия, но и действенное, эффективное средство их умственного развития.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ШАХМАТЫ\ШАХМАТЫ НАПРАВЛЕНИЕ\работа по направлению\20200806_10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071538" y="2143116"/>
            <a:ext cx="7500990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353831"/>
            <a:ext cx="871543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 детьми, способствует более эффективному процессу обучения детей дошкольного возраста первоначальным навыкам шахматной игры.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ШАХМАТЫ\ШАХМАТЫ НАПРАВЛЕНИЕ\работа по направлению\IMG-20200806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02"/>
            <a:ext cx="5357850" cy="450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751</Words>
  <Application>Microsoft Office PowerPoint</Application>
  <PresentationFormat>Экран (4:3)</PresentationFormat>
  <Paragraphs>186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Шахматы – это проверенная    временем и разными нациями технология развития интеллектуального потенциала детей.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 – это пробный камень ума» Иоганн Вольфганг Гете</dc:title>
  <dc:creator>админ</dc:creator>
  <cp:lastModifiedBy>1</cp:lastModifiedBy>
  <cp:revision>111</cp:revision>
  <dcterms:created xsi:type="dcterms:W3CDTF">2012-04-14T13:47:24Z</dcterms:created>
  <dcterms:modified xsi:type="dcterms:W3CDTF">2021-01-27T11:00:27Z</dcterms:modified>
</cp:coreProperties>
</file>