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8" r:id="rId10"/>
    <p:sldId id="267" r:id="rId11"/>
    <p:sldId id="266" r:id="rId12"/>
    <p:sldId id="269" r:id="rId13"/>
    <p:sldId id="270" r:id="rId14"/>
    <p:sldId id="271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2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ld.abatskobr.ru/media/cms_page_media/3215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fs01.infourok.ru/images/doc/53/66052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9" name="Рисунок 8" descr="C:\Users\детский сад\AppData\Local\Microsoft\Windows\INetCache\Content.Word\IMG-20200410-WA00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143116"/>
            <a:ext cx="3500462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етский сад\Desktop\ПРОЕКТЫ КАРАНТИН\IMG-20200407-WA0039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04"/>
            <a:ext cx="292895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детский сад\Desktop\ПРОЕКТЫ КАРАНТИН\IMG-20200407-WA00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28604"/>
            <a:ext cx="350046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детский сад\Desktop\ПРОЕКТЫ КАРАНТИН\IMG-20200407-WA004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3929066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510071/21d3701c-720f-4e18-9e99-86422f71866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C:\Users\детский сад\Desktop\ПРОЕКТЫ КАРАНТИН\IMG-20200406-WA002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4572033" cy="3000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детский сад\Desktop\ПРОЕКТЫ КАРАНТИН\IMG-20200406-WA00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000108"/>
            <a:ext cx="3286148" cy="4452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510071/21d3701c-720f-4e18-9e99-86422f71866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C:\Users\детский сад\Desktop\ПРОЕКТЫ КАРАНТИН\IMG-20200407-WA0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785794"/>
            <a:ext cx="6429420" cy="5667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510071/21d3701c-720f-4e18-9e99-86422f71866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C:\Users\детский сад\Desktop\ПРОЕКТЫ КАРАНТИН\IMG-20200407-WA0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571480"/>
            <a:ext cx="3544312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s://avatars.mds.yandex.net/get-pdb/1907143/0d92dd34-7501-431e-bacf-55955cc7c49d/s120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428868"/>
            <a:ext cx="3714776" cy="2662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510071/21d3701c-720f-4e18-9e99-86422f71866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детский сад\Desktop\ПРОЕКТЫ КАРАНТИН\проект ПУСТЬ ПОКОЛЕНИЯ ПОМНЯТ\IMG-20200203-WA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71480"/>
            <a:ext cx="494877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Users\детский сад\Desktop\ПРОЕКТЫ КАРАНТИН\проект ПУСТЬ ПОКОЛЕНИЯ ПОМНЯТ\IMG-20200203-WA0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428976"/>
            <a:ext cx="2571768" cy="34290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s://avatars.mds.yandex.net/get-pdb/1907143/0d92dd34-7501-431e-bacf-55955cc7c49d/s120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429000"/>
            <a:ext cx="345757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510071/21d3701c-720f-4e18-9e99-86422f71866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детский сад\Desktop\ПРОЕКТЫ КАРАНТИН\проект ПУСТЬ ПОКОЛЕНИЯ ПОМНЯТ\IMG-20200501-WA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214422"/>
            <a:ext cx="2643206" cy="3524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C:\Users\детский сад\Desktop\ПРОЕКТЫ КАРАНТИН\проект ПУСТЬ ПОКОЛЕНИЯ ПОМНЯТ\IMG-20200501-WA0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142984"/>
            <a:ext cx="2928958" cy="44450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510071/21d3701c-720f-4e18-9e99-86422f71866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80" name="Picture 8" descr="C:\Users\детский сад\Desktop\ПРОЕКТЫ КАРАНТИН\проект ПУСТЬ ПОКОЛЕНИЯ ПОМНЯТ\20190507_0945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785794"/>
            <a:ext cx="6223043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https://avatars.mds.yandex.net/get-pdb/2850065/0ac77a3e-561d-4981-b885-6b1d7d36a781/s1200?webp=fals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357694"/>
            <a:ext cx="4572032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vatars.mds.yandex.net/get-pdb/2510071/21d3701c-720f-4e18-9e99-86422f71866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714356"/>
            <a:ext cx="5643602" cy="4714908"/>
          </a:xfrm>
        </p:spPr>
        <p:txBody>
          <a:bodyPr>
            <a:normAutofit fontScale="90000"/>
          </a:bodyPr>
          <a:lstStyle/>
          <a:p>
            <a:r>
              <a:rPr lang="ru-RU" sz="1300" b="1" dirty="0" smtClean="0"/>
              <a:t> 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Проект по патриотическому воспитанию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«И ПУСТЬ ПОКОЛЕНИЯ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ПОМНЯТ…»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510071/21d3701c-720f-4e18-9e99-86422f71866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857232"/>
            <a:ext cx="6500858" cy="1500198"/>
          </a:xfrm>
        </p:spPr>
        <p:txBody>
          <a:bodyPr>
            <a:normAutofit fontScale="90000"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Организаторы проекта: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Калинина Марина Владимировна - воспитатель, 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Голованова Надежда Анатольевна- воспитатель</a:t>
            </a: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Целевая аудитория: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Дети 5, 6, 7 лет, воспитатели, родители (законные представители).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Сроки реализации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Апрель – Май 2020 г.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2143108" y="6126163"/>
            <a:ext cx="5429288" cy="446109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2510071/21d3701c-720f-4e18-9e99-86422f71866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000108"/>
            <a:ext cx="6572296" cy="4786346"/>
          </a:xfrm>
        </p:spPr>
        <p:txBody>
          <a:bodyPr>
            <a:normAutofit fontScale="90000"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Ведущая идея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Установление связующей нити  поколений, через совместную социально-значимую деятельность детей ДОУ , воспитателей и родителей.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/>
              <a:t> </a:t>
            </a: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Социально значимая проблема: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Насколько хорошо современное поколение  помнит  историю страны, а именно  события Великой Отечественной войны? Почитают ли ветеранов войны, тех, кто за нашу свободу рисковал своей жизнью.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Эти вопросы, безусловно, являются не только социально значимыми, но и  нравственными. На наш взгляд, в обществе наблюдается отсутствие должного внимания подрастающим      поколением ветеранам ВОВ и пожилым людям.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get-pdb/2510071/21d3701c-720f-4e18-9e99-86422f71866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392909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2976" y="1285860"/>
            <a:ext cx="6643734" cy="407196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В последние годы проблеме гражданско-патриотического  и духовно-нравственного воспитания уделяется пристальное внимание. Об актуальности патриотизма, о нашей верности идеалам старшего поколения свидетельствуют многие явления современной жизни.</a:t>
            </a:r>
          </a:p>
          <a:p>
            <a:pPr algn="ctr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Очень важным для формирования любви к родному   краю является изучение дошкольниками истории своего поселка, людей, которые в нем жили и живут. Несомненно, самыми мужественными людьми военных событий были и наши земляки, ветераны ВОВ.</a:t>
            </a:r>
          </a:p>
          <a:p>
            <a:pPr algn="ctr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Нам захотелось увековечить в памяти детей ,  имена  ветеранов ВОВ, которым судьба уготовила нелегкую жизнь.</a:t>
            </a:r>
          </a:p>
          <a:p>
            <a:pPr algn="ctr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Не смотря на то, что многих ветеранов уже нет с нами, мы не должны забывать, кто ковал победу в боях. Эта память нужна нам. Эта память поколений.</a:t>
            </a: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510071/21d3701c-720f-4e18-9e99-86422f71866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714356"/>
            <a:ext cx="4857784" cy="1000124"/>
          </a:xfrm>
        </p:spPr>
        <p:txBody>
          <a:bodyPr/>
          <a:lstStyle/>
          <a:p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Целепологание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00200"/>
            <a:ext cx="6929486" cy="45259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увековечить подвиг  ветеранов Великой  Отечественной Войны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основе проекта лежит гипотеза, о том, что организация гражданско-патриотического воспитания дошкольников во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внеурочной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деятельности, через социально-значимую деятельность  может стать эффективным средством формирования социально полезной направленности личности, социальной и политической активности младших подростков, которая способствует формированию духовно-нравственных, патриотических ориентиров.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510071/21d3701c-720f-4e18-9e99-86422f71866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572296" cy="857256"/>
          </a:xfrm>
        </p:spPr>
        <p:txBody>
          <a:bodyPr>
            <a:normAutofit fontScale="90000"/>
          </a:bodyPr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Формы реализации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00200"/>
            <a:ext cx="6858048" cy="452596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совместная организованная деятельность с детьми; беседы на уроках мужества, в форме круглого стола, поисковая и проектно-исследовательская деятельность,  презентация  проекта в форме просмотра презентации и музыкально-литературной композиции  на классных часах в других группах, сотрудничество, изготовление сувениров своими руками,  продукт реализации проекта, презентация проекта. 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510071/21d3701c-720f-4e18-9e99-86422f71866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71604" y="714356"/>
            <a:ext cx="642942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рассказать и увековечить память об   ветеранах ВОВ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4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вовлечение дошкольников и родителей в поисковую и исследовательскую деятельность;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приобретение практического опыта, который усилит социальную компетенцию и интерес к социально значимой деятельности;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страниц жизни  ветеранов;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патриотических чувств через соприкосновение с историческими документами и материалами;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творческих работ учащихся,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510071/21d3701c-720f-4e18-9e99-86422f71866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785794"/>
            <a:ext cx="6143668" cy="6318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857232"/>
            <a:ext cx="7143800" cy="5268931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sz="6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400" b="1" u="sng" dirty="0" smtClean="0">
                <a:latin typeface="Times New Roman" pitchFamily="18" charset="0"/>
                <a:cs typeface="Times New Roman" pitchFamily="18" charset="0"/>
              </a:rPr>
              <a:t>Предполагаемые  результаты:</a:t>
            </a:r>
            <a:endParaRPr lang="ru-RU" sz="6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приобретение  учащимися опыта социально значимой деятельности;</a:t>
            </a:r>
          </a:p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интереса к истории своих земляков;</a:t>
            </a:r>
          </a:p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стенда  ветераны Великой отечественной войны»</a:t>
            </a:r>
          </a:p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проектных исследований среди участников проекта.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7300" b="1" u="sng" dirty="0" smtClean="0">
                <a:latin typeface="Times New Roman" pitchFamily="18" charset="0"/>
                <a:cs typeface="Times New Roman" pitchFamily="18" charset="0"/>
              </a:rPr>
              <a:t>Методическое обеспечение:</a:t>
            </a:r>
            <a:endParaRPr lang="ru-RU" sz="73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Концепция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гражданско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–патриотического и духовно-нравственного развития и воспитания личности гражданина России</a:t>
            </a:r>
          </a:p>
          <a:p>
            <a:pPr lvl="0"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Программа комплексных мероприятий по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гражданско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патриотическому воспитанию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 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290</Words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       Проект по патриотическому воспитанию «И ПУСТЬ ПОКОЛЕНИЯ ПОМНЯТ…»    </vt:lpstr>
      <vt:lpstr>                       Организаторы проекта:   Калинина Марина Владимировна - воспитатель,   Голованова Надежда Анатольевна- воспитатель,    Целевая аудитория:   Дети 5, 6, 7 лет, воспитатели, родители (законные представители). Сроки реализации :  Апрель – Май 2020 г.  </vt:lpstr>
      <vt:lpstr>  Ведущая идея :  Установление связующей нити  поколений, через совместную социально-значимую деятельность детей ДОУ , воспитателей и родителей.  Социально значимая проблема: Насколько хорошо современное поколение  помнит  историю страны, а именно  события Великой Отечественной войны? Почитают ли ветеранов войны, тех, кто за нашу свободу рисковал своей жизнью. Эти вопросы, безусловно, являются не только социально значимыми, но и  нравственными. На наш взгляд, в обществе наблюдается отсутствие должного внимания подрастающим      поколением ветеранам ВОВ и пожилым людям.   </vt:lpstr>
      <vt:lpstr>  Актуальность</vt:lpstr>
      <vt:lpstr>Целепологание:</vt:lpstr>
      <vt:lpstr>Формы реализации проекта: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</dc:creator>
  <cp:lastModifiedBy>детский сад</cp:lastModifiedBy>
  <cp:revision>15</cp:revision>
  <dcterms:created xsi:type="dcterms:W3CDTF">2020-04-06T10:46:16Z</dcterms:created>
  <dcterms:modified xsi:type="dcterms:W3CDTF">2020-05-04T15:32:49Z</dcterms:modified>
</cp:coreProperties>
</file>