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6" r:id="rId3"/>
    <p:sldId id="274" r:id="rId4"/>
    <p:sldId id="277" r:id="rId5"/>
    <p:sldId id="278" r:id="rId6"/>
    <p:sldId id="257" r:id="rId7"/>
    <p:sldId id="259" r:id="rId8"/>
    <p:sldId id="258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75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03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94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3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925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80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42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6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6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1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24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62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24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8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4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92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28B9-661F-4239-A570-ED3F1593B2F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5D529-6591-42B0-9EF6-DC07F54F1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4914" y="1787179"/>
            <a:ext cx="840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739" y="604911"/>
            <a:ext cx="8159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Презентация на тему: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«Развивающая предметно-пространственная среда в ДОУ,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принцип безопасности»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501661" y="4714756"/>
            <a:ext cx="5950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i="1" dirty="0">
                <a:solidFill>
                  <a:srgbClr val="0070C0"/>
                </a:solidFill>
              </a:rPr>
              <a:t>Выполнила:</a:t>
            </a:r>
          </a:p>
          <a:p>
            <a:pPr>
              <a:defRPr/>
            </a:pPr>
            <a:r>
              <a:rPr lang="ru-RU" sz="2400" i="1" dirty="0">
                <a:solidFill>
                  <a:srgbClr val="0070C0"/>
                </a:solidFill>
              </a:rPr>
              <a:t>Воспитатель МКДОУ «Детский сад №1 п.Теплое» Лебедева Ирина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44568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что же такое 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r>
              <a:rPr lang="ru-RU" sz="40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9823"/>
            <a:ext cx="9317566" cy="5037077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РППС – это часть образовательной среды, представленная специально организованным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пространством 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материалами, оборудованием и инвентарем для развития детей дошкольного возраста.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К пед. совету\Новая папка\DSC_1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690" y="4428361"/>
            <a:ext cx="3273794" cy="22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96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7626"/>
            <a:ext cx="8596668" cy="1266092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solidFill>
                  <a:schemeClr val="accent2">
                    <a:lumMod val="75000"/>
                  </a:schemeClr>
                </a:solidFill>
              </a:rPr>
              <a:t>Для выполнения задачи 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развития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</a:rPr>
              <a:t> индивидуальности каждого ребенка с учетом его возможностей РППС должна быть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6259"/>
            <a:ext cx="8596668" cy="432510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развивающая среда должна открывать перед детьми множество возможностей, обеспечивать все составляющие образовательного процесса;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трансформируемой: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предоставляет возможность изменений, позволяющих, по ситуации, вынести на первый план ту или иную функцию пространства;</a:t>
            </a:r>
          </a:p>
          <a:p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  <a:r>
              <a:rPr lang="ru-RU" dirty="0">
                <a:solidFill>
                  <a:srgbClr val="002060"/>
                </a:solidFill>
              </a:rPr>
              <a:t>: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периодическая сменяемость игрового материала, появление новых предметов, стимулирующих исследовательскую, познавательную, игровую, двигательную активность детей</a:t>
            </a:r>
          </a:p>
          <a:p>
            <a:endParaRPr lang="ru-RU" dirty="0"/>
          </a:p>
        </p:txBody>
      </p:sp>
      <p:pic>
        <p:nvPicPr>
          <p:cNvPr id="4" name="Рисунок 3" descr="C:\Users\Cfytr\Desktop\slide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1818"/>
            <a:ext cx="9490365" cy="512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Александр\Desktop\ФОТКИа (2)\DSCN1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662" y="1817224"/>
            <a:ext cx="3165678" cy="1778138"/>
          </a:xfrm>
          <a:prstGeom prst="rect">
            <a:avLst/>
          </a:prstGeom>
          <a:noFill/>
        </p:spPr>
      </p:pic>
      <p:pic>
        <p:nvPicPr>
          <p:cNvPr id="6" name="Picture 2" descr="C:\Users\Александр\Desktop\ФОТКИа (2)\DSCN1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1306" y="3484681"/>
            <a:ext cx="3351040" cy="1741970"/>
          </a:xfrm>
          <a:prstGeom prst="rect">
            <a:avLst/>
          </a:prstGeom>
          <a:noFill/>
        </p:spPr>
      </p:pic>
      <p:pic>
        <p:nvPicPr>
          <p:cNvPr id="7" name="Picture 2" descr="C:\Users\Александр\Desktop\ФОТКИа (2)\DSCN1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661" y="5105584"/>
            <a:ext cx="3680583" cy="175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90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8332" y="609600"/>
            <a:ext cx="76322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026" name="Picture 2" descr="E:\К пед. совету\img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03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К пед. совету\Новая папка\DSC_1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8020" y="-11320"/>
            <a:ext cx="3345621" cy="39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2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35" y="159224"/>
            <a:ext cx="8596668" cy="10281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 РППС-развивающее пространство должно быть безопасным:</a:t>
            </a:r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542" y="1392072"/>
            <a:ext cx="10181230" cy="5268036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элементы РППС должны быть надежными и безопасными, мебель, игрушки должны быть сертифицированы, без повреждений и травмоопасных деталей;</a:t>
            </a: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504" y="3096582"/>
            <a:ext cx="3940233" cy="306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60072"/>
            <a:ext cx="5237826" cy="39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601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3" y="185300"/>
            <a:ext cx="10181230" cy="5729083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мебели и оборудования, изготовлено из натуральных и нетоксичных материалов, отсутствие у нее острых углов;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расположение мебели и крупногабаритного оборудования (горок, игровых модулей), обеспечивающее свободу передвижения;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Надежная фиксация всего оборудования, защита  радиаторов специальными накладками;</a:t>
            </a:r>
          </a:p>
          <a:p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E:\К пед. совету\Новая папка\DSC_1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364" y="3455606"/>
            <a:ext cx="2996754" cy="23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 пед. совету\Новая папка\DSC_1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7040" y="3455606"/>
            <a:ext cx="2996754" cy="23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К пед. совету\Новая папка\DSC_1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1753" y="3341548"/>
            <a:ext cx="28728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0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1" y="145576"/>
            <a:ext cx="8596668" cy="104591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1" y="235527"/>
            <a:ext cx="10104398" cy="6438228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дизайн предметов ориентирован на безопасность и возраст </a:t>
            </a:r>
          </a:p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групповая комната хорошо просматривалась, чтобы воспитатель мог видеть всех детей без необходимости перемещения по группе</a:t>
            </a:r>
            <a:endParaRPr lang="ru-RU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К пед. совету\Новая папка\DSC_1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723" y="3166997"/>
            <a:ext cx="4036012" cy="28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 пед. совету\Новая папка\DSC_1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0171" y="3014805"/>
            <a:ext cx="4036010" cy="31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5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374073"/>
            <a:ext cx="8747529" cy="6245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100" y="1114819"/>
            <a:ext cx="8596668" cy="511232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 развивающая предметно-пространственная  среда является основным средством формирования личности ребёнка и является источником его знаний и социального опыта. Но самое главное - она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безопасной, 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на развитие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самодеятельности ребёнка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61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0665" y="-544497"/>
            <a:ext cx="680346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914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191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Слайд 1</vt:lpstr>
      <vt:lpstr>Так что же такое «развивающая предметно-пространственная среда»? </vt:lpstr>
      <vt:lpstr>Для выполнения задачи развития индивидуальности каждого ребенка с учетом его возможностей РППС должна быть </vt:lpstr>
      <vt:lpstr>Слайд 4</vt:lpstr>
      <vt:lpstr>Главный принцип РППС-развивающее пространство должно быть безопасным: </vt:lpstr>
      <vt:lpstr>Слайд 6</vt:lpstr>
      <vt:lpstr>   </vt:lpstr>
      <vt:lpstr>Таким образом,  развивающая предметно-пространственная  среда является основным средством формирования личности ребёнка и является источником его знаний и социального опыта. Но самое главное - она должна быть безопасной, и работать на развитие самостоятельности, и и самодеятельности ребёнка.  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Оксана Юрьевна</cp:lastModifiedBy>
  <cp:revision>76</cp:revision>
  <dcterms:created xsi:type="dcterms:W3CDTF">2015-04-01T15:23:46Z</dcterms:created>
  <dcterms:modified xsi:type="dcterms:W3CDTF">2021-02-05T07:47:10Z</dcterms:modified>
</cp:coreProperties>
</file>