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68" r:id="rId2"/>
    <p:sldId id="256" r:id="rId3"/>
    <p:sldId id="269" r:id="rId4"/>
    <p:sldId id="270" r:id="rId5"/>
    <p:sldId id="271" r:id="rId6"/>
    <p:sldId id="272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5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>
      <p:cViewPr>
        <p:scale>
          <a:sx n="70" d="100"/>
          <a:sy n="70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AE00-0F9F-42DE-A93B-3C467A50F378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A4662-5D63-4D36-A772-0B52C816B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34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4662-5D63-4D36-A772-0B52C816B49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35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112F0-41D8-4E86-920D-2F90E51755B5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20072" y="5193196"/>
            <a:ext cx="3735288" cy="187220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Подготовила: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оспитатель МКДОУ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«Детский сад №1 п. Теплое»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Лебедева И.А.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3"/>
            <a:ext cx="8825943" cy="336763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Презентация на тему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«Азбука безопасности для дошкольников»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Grant\Desktop\pngegg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Grant\Desktop\fb7ae3f6d9927f8f95b105dd2af002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197" y="2564905"/>
            <a:ext cx="34563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2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2664296" cy="2367954"/>
          </a:xfrm>
        </p:spPr>
        <p:txBody>
          <a:bodyPr/>
          <a:lstStyle/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брать не должен ты, чтобы не было беды…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спички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газовые плиты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розетки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электроприборы</a:t>
            </a:r>
            <a:endParaRPr lang="ru-RU" sz="1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00192" y="1916832"/>
            <a:ext cx="2592288" cy="27432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Вот немного подрастешь, многому научишься, многое поймешь.                                    В руки ты тогда возьмешь: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иголку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ножниц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75856" y="4214192"/>
            <a:ext cx="2592288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же предметы в месте под запретом: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бытовая химия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лекарства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режуще – колющие предметы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" y="-90264"/>
            <a:ext cx="90364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Есть предметы разные: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острые, опасные…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3995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488692" y="1412776"/>
            <a:ext cx="635036" cy="288032"/>
          </a:xfrm>
          <a:prstGeom prst="straightConnector1">
            <a:avLst/>
          </a:prstGeom>
          <a:ln>
            <a:tailEnd type="arrow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1412776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Юлия\Desktop\Смешарики\54f0ac83ba645cd64547ed1f3f716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2" y="4228408"/>
            <a:ext cx="2112826" cy="12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13" y="5517232"/>
            <a:ext cx="1910069" cy="128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5"/>
            <a:ext cx="1730153" cy="12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Юлия\Desktop\9cpogX5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64457"/>
            <a:ext cx="1600695" cy="13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99792" y="1844824"/>
            <a:ext cx="3112863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902" y="4149080"/>
            <a:ext cx="2955580" cy="2708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0607"/>
            <a:ext cx="576063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Юлия\Desktop\ножниц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476" y="4149080"/>
            <a:ext cx="2498078" cy="25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73216"/>
            <a:ext cx="1400982" cy="140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92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951" y="116632"/>
            <a:ext cx="5710177" cy="68580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 в доме вдруг беда: задымились провода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 пламя рядом вдруг, то ты тогда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Времени уж не теряй и пожарных вызывай.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руки телефон бери,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«01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скорей звони!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Иногда случается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«Чужой» в дом прорывается…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стесняйся, не тушуйся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Взрослых ты быстрей зови и в полицию звони.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Цифры важные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«02»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ты запомни навсегда!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Ну, а если нужен врач,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Взрослому иль малышу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«03»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скорей звони и о помощи проси.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Доктор в дом к тебе придет,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Всем поможет, всех спасет!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Хоть и мал ты ростом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Запомнить нужно просто: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Телефоны главные,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жизни очень важные!</a:t>
            </a:r>
          </a:p>
          <a:p>
            <a:endParaRPr lang="ru-RU" dirty="0"/>
          </a:p>
        </p:txBody>
      </p:sp>
      <p:pic>
        <p:nvPicPr>
          <p:cNvPr id="6146" name="Picture 2" descr="C:\Users\Юлия\Desktop\Смешарики\j47e4g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869" y="4431754"/>
            <a:ext cx="4307498" cy="23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90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4032448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вкусная пора,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Рада ей вся детвора!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Много ягод и грибов,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не все для наших ртов!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Коль не знаешь, что нашел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Рисковать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нужно!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 здоровье уберечь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беду вдруг не навлечь.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Докторам работы чтобы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добавили микробы: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Фрукты, овощи ты мой,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Каждый день перед едой!</a:t>
            </a:r>
          </a:p>
          <a:p>
            <a:endParaRPr lang="ru-RU" dirty="0"/>
          </a:p>
        </p:txBody>
      </p:sp>
      <p:pic>
        <p:nvPicPr>
          <p:cNvPr id="7170" name="Picture 2" descr="C:\Users\Юлия\Desktop\Смешарики\смешар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5073316" cy="28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15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3816424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прогулку собирайся,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Потеплее одевайся!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Свежим воздухом дыши,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 на горку, малыши!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зимою часто лед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Всем идти нам не дает.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Очень скользко, берегись!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Крепче на ногах держись!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 весною на реке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гуляй и налегке: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Тонок лед, опасен он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Ты на нем не защищен!</a:t>
            </a:r>
          </a:p>
          <a:p>
            <a:endParaRPr lang="ru-RU" dirty="0"/>
          </a:p>
        </p:txBody>
      </p:sp>
      <p:pic>
        <p:nvPicPr>
          <p:cNvPr id="8194" name="Picture 2" descr="C:\Users\Юлия\Desktop\Смешарики\smeshariki-pr-onyushu-onla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512793" cy="320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Юлия\Desktop\Смешарики\068695e435357203b9f3f146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0205" y="378904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98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720080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дома ты один и игру затеял,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Нож и ножницы не тронь: пальцы чтоб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резал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с огнем ты не балуй!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Ведь пожар –  не шутка!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Спички, электричество и газ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 беды минутка!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Маму с папой подожди,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Взрослые помогут: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Чай согреть, мультфильм включить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Газ закрыть и воду.</a:t>
            </a:r>
          </a:p>
          <a:p>
            <a:endParaRPr lang="ru-RU" dirty="0"/>
          </a:p>
        </p:txBody>
      </p:sp>
      <p:pic>
        <p:nvPicPr>
          <p:cNvPr id="9219" name="Picture 3" descr="C:\Users\Юлия\Desktop\Смешарики\_ff9d82ae574ee77d88e429acef09a1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25452"/>
            <a:ext cx="4603779" cy="25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448" y="-56045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7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3808512" cy="388843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Осторожность соблюдай,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дороге не зевай!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Раз! Налево посмотри: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спеша вперед иди,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Два! Ты вправо погляди: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Коли нет машин вблизи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Нет преграды на пути!</a:t>
            </a:r>
          </a:p>
          <a:p>
            <a:endParaRPr lang="ru-RU" dirty="0"/>
          </a:p>
        </p:txBody>
      </p:sp>
      <p:pic>
        <p:nvPicPr>
          <p:cNvPr id="10242" name="Picture 2" descr="C:\Users\Юлия\Desktop\Смешарики\_737c4aa550ee51d728b2769ac6b0d6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99834"/>
            <a:ext cx="6096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78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44" y="116632"/>
            <a:ext cx="4541556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Часто любят малыши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Посмотреть в окошко: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идет ли дождь и снег.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Спит ли где-то кошка?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должны все малыши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Помнить непременно: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 в открытое окно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Выпасть можно ох, мгновенно!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Чтобы жизнь детей сберечь,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Взрослым лучше запереть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Окна и балконы!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малышами погулять,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Мамы, выходите!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прогулке во дворе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 детьми следите!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764" y="476672"/>
            <a:ext cx="44291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Юлия\Desktop\Смешарики\smeshariki-kartinki-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154766"/>
            <a:ext cx="4363897" cy="35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27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0" y="3140968"/>
            <a:ext cx="4572000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какую погоду можно отдыхать у воды?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932041" y="3140968"/>
            <a:ext cx="3346704" cy="86024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Чья еда полезнее?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143" y="-18256"/>
            <a:ext cx="861732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Помоги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мешарикам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поступить правильно: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43" y="1124744"/>
            <a:ext cx="2280617" cy="172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Юлия\Desktop\Смешарики\smeshariki-lili-15-ser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976" y="679326"/>
            <a:ext cx="1905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077072"/>
            <a:ext cx="4320480" cy="26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Юлия\Desktop\Смешарики\217195907_4cbb68611c31fd9a97d4a04afb21a058_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73308"/>
            <a:ext cx="2592288" cy="17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1" y="927745"/>
            <a:ext cx="1981179" cy="19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68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403648" y="347397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  <a:latin typeface="ObelixPro" pitchFamily="2" charset="0"/>
              </a:rPr>
              <a:t>СПАСИБО ЗА ВНИМАНИЕ</a:t>
            </a:r>
            <a:endParaRPr lang="ru-RU" sz="7200" dirty="0">
              <a:solidFill>
                <a:schemeClr val="bg2">
                  <a:lumMod val="50000"/>
                </a:schemeClr>
              </a:solidFill>
              <a:latin typeface="ObelixPro" pitchFamily="2" charset="0"/>
            </a:endParaRPr>
          </a:p>
        </p:txBody>
      </p:sp>
      <p:pic>
        <p:nvPicPr>
          <p:cNvPr id="7" name="Picture 3" descr="C:\Users\Grant\Desktop\pngeg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34424"/>
            <a:ext cx="2857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8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25943" cy="4166626"/>
          </a:xfrm>
        </p:spPr>
        <p:txBody>
          <a:bodyPr/>
          <a:lstStyle/>
          <a:p>
            <a:r>
              <a:rPr lang="ru-RU" sz="3600" b="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безопасности</a:t>
            </a:r>
            <a:r>
              <a:rPr lang="ru-RU" sz="32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-один из наиболее актуальных вопросов для любого возраста.</a:t>
            </a:r>
            <a:br>
              <a:rPr lang="ru-RU" sz="32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Детей этому следует учить, начиная с раннего детства.</a:t>
            </a:r>
            <a:br>
              <a:rPr lang="ru-RU" sz="32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400" b="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sz="32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«Азбука безопасности»: получение детьми знаний о правилах безопасности, формирование основ безопасного поведения дошкольников в быту, социуме, </a:t>
            </a:r>
            <a:r>
              <a:rPr lang="ru-RU" sz="32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природе.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Юлия\Desktop\Screenshot_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232248" cy="26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4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28" y="-99392"/>
            <a:ext cx="8825943" cy="6480720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Исходя из поставленной цели, сформированы задачи реализации программы:</a:t>
            </a:r>
            <a: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 для обучения детей правилам безопасного поведения;</a:t>
            </a:r>
            <a:b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 дошкольного возраста с элементарными правилами безопасного поведения в различных ситуациях (с незнакомыми людьми, в быту, в окружающей природе, на улице и дороге);</a:t>
            </a:r>
            <a:b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умение самостоятельно применять их в жизни;</a:t>
            </a:r>
            <a:b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внимание родителей к решению задач по ОБЖ;</a:t>
            </a:r>
            <a:b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стремление уважать свои права и права других, желать добра другому, готовность действовать сообща.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5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28" y="116632"/>
            <a:ext cx="8825943" cy="6264696"/>
          </a:xfrm>
        </p:spPr>
        <p:txBody>
          <a:bodyPr/>
          <a:lstStyle/>
          <a:p>
            <a:pPr marL="182880" indent="0">
              <a:buNone/>
            </a:pPr>
            <a:r>
              <a:rPr lang="ru-RU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600" i="1" u="sng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поставленной цели и задач осуществляется с учетом следующих основных принципов: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системность 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и последовательность (любая новая ступень в обучении детей опирается на уже освоенное);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доступность 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(усложнение материала происходит с учетом возрастных особенностей детей);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 деятельность (игровую, 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познавательную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, экспериментальную и другие);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наглядность;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динамичность 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(интеграция задач в разные виды деятельности);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комфортность 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снятие стрессовых факторов</a:t>
            </a:r>
            <a:r>
              <a:rPr lang="ru-RU" sz="3200" dirty="0">
                <a:solidFill>
                  <a:schemeClr val="tx2"/>
                </a:solidFill>
                <a:effectLst/>
              </a:rPr>
              <a:t>).</a:t>
            </a:r>
            <a:br>
              <a:rPr lang="ru-RU" sz="3200" dirty="0">
                <a:solidFill>
                  <a:schemeClr val="tx2"/>
                </a:solidFill>
                <a:effectLst/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C:\Users\Grant\Desktop\pngegg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44827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37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28" y="-171400"/>
            <a:ext cx="8825943" cy="6768752"/>
          </a:xfrm>
        </p:spPr>
        <p:txBody>
          <a:bodyPr/>
          <a:lstStyle/>
          <a:p>
            <a:pPr marL="182880" indent="0">
              <a:buNone/>
            </a:pPr>
            <a:r>
              <a:rPr lang="ru-RU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организации по формированию основ безопасного поведения.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Познавательные занятия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Беседы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Рассказы (рассказ – объяснение)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с наглядным материалом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(подвижные, сюжетно-ролевые, дидактические)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Игровые ситуации – загадки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Моделирование ситуаций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Просмотр мультфильмов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Конкурсы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Викторины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Продуктивная деятельность (рисование, конструирование, аппликация, лепка)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Праздники, развлечения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Экскурсии и т.д.</a:t>
            </a:r>
            <a:r>
              <a:rPr lang="ru-RU" sz="3200" dirty="0">
                <a:solidFill>
                  <a:schemeClr val="tx2"/>
                </a:solidFill>
                <a:effectLst/>
              </a:rPr>
              <a:t/>
            </a:r>
            <a:br>
              <a:rPr lang="ru-RU" sz="3200" dirty="0">
                <a:solidFill>
                  <a:schemeClr val="tx2"/>
                </a:solidFill>
                <a:effectLst/>
              </a:rPr>
            </a:br>
            <a:r>
              <a:rPr lang="ru-RU" sz="3200" dirty="0">
                <a:solidFill>
                  <a:schemeClr val="tx2"/>
                </a:solidFill>
                <a:effectLst/>
              </a:rPr>
              <a:t> 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Grant\Desktop\kisspng-sovunya-krosh-ezhik-pin-njusha-5c04e215c1e504.35015708154382389379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189" y="3284984"/>
            <a:ext cx="3082054" cy="24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05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28" y="-171400"/>
            <a:ext cx="8825943" cy="6768752"/>
          </a:xfrm>
        </p:spPr>
        <p:txBody>
          <a:bodyPr/>
          <a:lstStyle/>
          <a:p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3600" i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и последовательность работы по основам безопасности жизнедеятельности дошкольников представлена тематическими блоками</a:t>
            </a:r>
            <a:r>
              <a:rPr lang="ru-RU" sz="3600" i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i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- </a:t>
            </a:r>
            <a:r>
              <a:rPr lang="ru-RU" sz="3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3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на улице</a:t>
            </a:r>
            <a:br>
              <a:rPr lang="ru-RU" sz="3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- </a:t>
            </a:r>
            <a:r>
              <a:rPr lang="ru-RU" sz="3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3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на природе</a:t>
            </a:r>
            <a:br>
              <a:rPr lang="ru-RU" sz="3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- </a:t>
            </a:r>
            <a:r>
              <a:rPr lang="ru-RU" sz="3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3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дома</a:t>
            </a:r>
            <a:br>
              <a:rPr lang="ru-RU" sz="3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- </a:t>
            </a:r>
            <a:r>
              <a:rPr lang="ru-RU" sz="3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Береги </a:t>
            </a:r>
            <a:r>
              <a:rPr lang="ru-RU" sz="3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</a:t>
            </a:r>
            <a:br>
              <a:rPr lang="ru-RU" sz="3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664296" cy="275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38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28" y="-171400"/>
            <a:ext cx="8825943" cy="6768752"/>
          </a:xfrm>
        </p:spPr>
        <p:txBody>
          <a:bodyPr/>
          <a:lstStyle/>
          <a:p>
            <a:pPr lvl="0"/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800" i="1" u="sng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r>
              <a:rPr lang="ru-RU" sz="2600" i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осознанное 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отношение к вопросам личной безопасности и безопасности окружающих;</a:t>
            </a:r>
            <a:r>
              <a:rPr lang="ru-RU" sz="2600" i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проявление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дисциплинированности, самостоятельности, выдержки в соблюдении правил 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-поведения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-знание 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 безопасного поведения на улицах города, в социуме, в быту;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-умение 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заботиться о своем физическом здоровье и соблюдать правила </a:t>
            </a: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безопасности жизнедеятельности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-умение 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выбрать адекватную модель поведения в различных жизненных ситуациях;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-представления </a:t>
            </a: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о возможных негативных последствиях для других людей своими неосторожными действиями.</a:t>
            </a:r>
            <a:b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Users\Grant\Desktop\pngeg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800200" cy="16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11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496" y="2636912"/>
            <a:ext cx="2736304" cy="351730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проезжей части</a:t>
            </a:r>
            <a:endParaRPr lang="ru-RU" sz="2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15816" y="3791775"/>
            <a:ext cx="2880320" cy="64533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время прогулки на природе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084168" y="2348880"/>
            <a:ext cx="2808312" cy="72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близи водоемов и на тонком льду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Прогулка полна опасностей…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7281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1772816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60232" y="184482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Юлия\Desktop\Смешарики\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139" y="4592357"/>
            <a:ext cx="3130029" cy="22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ия\Desktop\Смешарики\16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9372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9" y="2996952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652120" y="2861246"/>
            <a:ext cx="3346704" cy="423738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екоторые предметы быта</a:t>
            </a:r>
            <a:endParaRPr lang="ru-RU" sz="2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348880"/>
            <a:ext cx="3346704" cy="44449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ткрытое окно или балкон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771800" y="3068960"/>
            <a:ext cx="3346704" cy="12241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кстремальные ситуации                   (пожар, появление грабителей, получение травмы)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Опасности, которые ты можешь встретить у себя дома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0080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17008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1700808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72777"/>
            <a:ext cx="3059832" cy="264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Юлия\Desktop\Смешарики\multfilmy-smeshariki-po-pojarnoy-bezopasnosti-dlya-detey-skachat-besplatno-50295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84788"/>
            <a:ext cx="3172571" cy="17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44" y="3140968"/>
            <a:ext cx="2858480" cy="15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</TotalTime>
  <Words>552</Words>
  <Application>Microsoft Office PowerPoint</Application>
  <PresentationFormat>Экран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на тему «Азбука безопасности для дошкольников»</vt:lpstr>
      <vt:lpstr>Основы безопасности-один из наиболее актуальных вопросов для любого возраста. Детей этому следует учить, начиная с раннего детства. Цель программы «Азбука безопасности»: получение детьми знаний о правилах безопасности, формирование основ безопасного поведения дошкольников в быту, социуме, природе. </vt:lpstr>
      <vt:lpstr> Исходя из поставленной цели, сформированы задачи реализации программы: - создать условия для обучения детей правилам безопасного поведения; - познакомить детей дошкольного возраста с элементарными правилами безопасного поведения в различных ситуациях (с незнакомыми людьми, в быту, в окружающей природе, на улице и дороге); - сформировать умение самостоятельно применять их в жизни; - активизировать внимание родителей к решению задач по ОБЖ; - воспитывать стремление уважать свои права и права других, желать добра другому, готовность действовать сообща.  </vt:lpstr>
      <vt:lpstr> Реализация поставленной цели и задач осуществляется с учетом следующих основных принципов: - системность и последовательность (любая новая ступень в обучении детей опирается на уже освоенное); - доступность (усложнение материала происходит с учетом возрастных особенностей детей); - включение в деятельность (игровую,  познавательную, экспериментальную и другие); наглядность; - динамичность (интеграция задач в разные виды деятельности); - психологическая комфортность  (снятие стрессовых факторов).  </vt:lpstr>
      <vt:lpstr> Формы организации по формированию основ безопасного поведения. Познавательные занятия Беседы Рассказы (рассказ – объяснение) Работа с наглядным материалом Игры (подвижные, сюжетно-ролевые, дидактические) Игровые ситуации – загадки Моделирование ситуаций Просмотр мультфильмов Конкурсы Викторины Продуктивная деятельность (рисование, конструирование, аппликация, лепка) Праздники, развлечения Экскурсии и т.д.    </vt:lpstr>
      <vt:lpstr> Система и последовательность работы по основам безопасности жизнедеятельности дошкольников представлена тематическими блоками:                              - Ребенок на улице                              - Ребенок на природе                              - Ребенок дома                              - Береги здоровье    </vt:lpstr>
      <vt:lpstr> Планируемые результаты освоения программы -осознанное отношение к вопросам личной безопасности и безопасности окружающих; -проявление        дисциплинированности, самостоятельности, выдержки в соблюдении правил -поведения; -знание правил безопасного поведения на улицах города, в социуме, в быту; -умение заботиться о своем физическом здоровье и соблюдать правила безопасности жизнедеятельности; -умение выбрать адекватную модель поведения в различных жизненных ситуациях; -представления о возможных негативных последствиях для других людей своими неосторожными действиями.    </vt:lpstr>
      <vt:lpstr>Прогулка полна опасностей…</vt:lpstr>
      <vt:lpstr>Опасности, которые ты можешь встретить у себя дома</vt:lpstr>
      <vt:lpstr>Есть предметы разные: острые, опасные…</vt:lpstr>
      <vt:lpstr>Слайд 11</vt:lpstr>
      <vt:lpstr>Слайд 12</vt:lpstr>
      <vt:lpstr>Слайд 13</vt:lpstr>
      <vt:lpstr>Слайд 14</vt:lpstr>
      <vt:lpstr>Слайд 15</vt:lpstr>
      <vt:lpstr>Слайд 16</vt:lpstr>
      <vt:lpstr>Помоги Смешарикам поступить правильно: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Оксана Юрьевна</cp:lastModifiedBy>
  <cp:revision>48</cp:revision>
  <dcterms:created xsi:type="dcterms:W3CDTF">2017-05-13T10:29:48Z</dcterms:created>
  <dcterms:modified xsi:type="dcterms:W3CDTF">2020-08-31T09:57:08Z</dcterms:modified>
</cp:coreProperties>
</file>