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F219-A9D0-44AA-9BFB-3328D1FC5C5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F536C-EA3F-43D1-82FA-ABFD2F662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0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536C-EA3F-43D1-82FA-ABFD2F6622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1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536C-EA3F-43D1-82FA-ABFD2F6622E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4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0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9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0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9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5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4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2B3D-AD86-46C3-BBAC-F15EF3448EB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DC7F0-ADEF-4581-97A2-A81A49C3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5880" y="207962"/>
            <a:ext cx="9144000" cy="2763837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>Проект-презентация </a:t>
            </a: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>«Будь здоров малыш»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8840" y="3739197"/>
            <a:ext cx="9144000" cy="2293795"/>
          </a:xfrm>
        </p:spPr>
        <p:txBody>
          <a:bodyPr>
            <a:normAutofit lnSpcReduction="10000"/>
          </a:bodyPr>
          <a:lstStyle/>
          <a:p>
            <a:pPr algn="r"/>
            <a:endParaRPr lang="ru-RU" b="1" dirty="0" smtClean="0">
              <a:latin typeface="+mj-lt"/>
            </a:endParaRPr>
          </a:p>
          <a:p>
            <a:pPr algn="r"/>
            <a:endParaRPr lang="ru-RU" b="1" dirty="0">
              <a:latin typeface="+mj-lt"/>
            </a:endParaRP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Выполнила: 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воспитатель первой младшей группы №2 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Лебедева Ирина Алексеевн</a:t>
            </a:r>
            <a:r>
              <a:rPr lang="ru-RU" sz="2800" b="1" i="1" dirty="0" smtClean="0">
                <a:solidFill>
                  <a:srgbClr val="C00000"/>
                </a:solidFill>
              </a:rPr>
              <a:t>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7160"/>
            <a:ext cx="10515600" cy="944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Профилактические мероприятия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14400"/>
            <a:ext cx="11292840" cy="5623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Облегчённая одежда в помещении и одежда для улицы по погодным условиям;</a:t>
            </a:r>
          </a:p>
          <a:p>
            <a:pPr marL="0" indent="0">
              <a:buNone/>
            </a:pP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Игры, направленные на формирование правильной 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осанки;</a:t>
            </a:r>
            <a:endParaRPr lang="ru-RU" sz="8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Сюжетно-ролевые игры:  «Семья», «Больница», «Доктор», 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-«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Собираемся на прогулку», «Игрушки у врача» и другие;</a:t>
            </a:r>
          </a:p>
          <a:p>
            <a:pPr marL="0" indent="0">
              <a:buNone/>
            </a:pP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-Дидактические игры и упражнения, направленные на привитие культурно-гигиенических навыков, здорового образа жизни: «Оденем куклу на прогулку», «Уложим куклу спать», «Накормим куклу», 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-«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Водичка, водичка», «Вымой руки», «Я скажу, а ты покажи» и другие.</a:t>
            </a:r>
          </a:p>
          <a:p>
            <a:pPr marL="0" indent="0">
              <a:buNone/>
            </a:pP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    -  Беседы «Чистота залог здоровья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», 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«Польза витаминов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», 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«О пользе утренней зарядки и физкультуры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».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Чтение художественной литературы: К. И. Чуковский «</a:t>
            </a:r>
            <a:r>
              <a:rPr lang="ru-RU" sz="88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Мойдодыр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»,  А. </a:t>
            </a:r>
            <a:r>
              <a:rPr lang="ru-RU" sz="88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Барто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«Девочка чумазая», «Мы с Тамарой санитары» и другие; </a:t>
            </a:r>
            <a:r>
              <a:rPr lang="ru-RU" sz="8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потешки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стихотворения, 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загадывание загадок по теме </a:t>
            </a:r>
            <a:r>
              <a:rPr lang="ru-RU" sz="8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«ЗОЖ»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 </a:t>
            </a:r>
            <a:r>
              <a:rPr lang="ru-RU" sz="8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«КГН»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    - Заучивание </a:t>
            </a:r>
            <a:r>
              <a:rPr lang="ru-RU" sz="88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потешек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о 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здоровье.</a:t>
            </a:r>
            <a:endParaRPr lang="ru-RU" sz="8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Рассматривание картинок по теме «Виды спорта», «Предметы личной гигиены», «Алгоритм правильного мытья рук».</a:t>
            </a:r>
          </a:p>
          <a:p>
            <a:pPr marL="0" indent="0">
              <a:buNone/>
            </a:pP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Подвижные игры «Лохматый пёс», «Кот и мыши», «Вороны», «Наседка и цыплята», «Солнечные зайчики», «Найди свое место» и 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другие.</a:t>
            </a:r>
            <a:endParaRPr lang="ru-RU" sz="8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3081"/>
            <a:ext cx="10515600" cy="1719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5300" b="1" i="1" dirty="0" smtClean="0">
                <a:solidFill>
                  <a:schemeClr val="accent5">
                    <a:lumMod val="75000"/>
                  </a:schemeClr>
                </a:solidFill>
              </a:rPr>
              <a:t>III </a:t>
            </a:r>
            <a:r>
              <a:rPr lang="ru-RU" sz="5300" b="1" i="1" dirty="0">
                <a:solidFill>
                  <a:schemeClr val="accent5">
                    <a:lumMod val="75000"/>
                  </a:schemeClr>
                </a:solidFill>
              </a:rPr>
              <a:t>этап – Заключительный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415654"/>
            <a:ext cx="11292840" cy="4122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Итоги </a:t>
            </a:r>
            <a:r>
              <a:rPr lang="ru-RU" sz="44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работы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Рисование «Фрукты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»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Лепка «Фрукты, овощи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»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Развлечение «Будь здоров малыш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»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3081"/>
            <a:ext cx="10515600" cy="1719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5300" b="1" i="1" dirty="0" smtClean="0">
                <a:solidFill>
                  <a:schemeClr val="accent5">
                    <a:lumMod val="75000"/>
                  </a:schemeClr>
                </a:solidFill>
              </a:rPr>
              <a:t>Результаты </a:t>
            </a:r>
            <a:r>
              <a:rPr lang="ru-RU" sz="5300" b="1" i="1" dirty="0">
                <a:solidFill>
                  <a:schemeClr val="accent5">
                    <a:lumMod val="75000"/>
                  </a:schemeClr>
                </a:solidFill>
              </a:rPr>
              <a:t>проекта:</a:t>
            </a:r>
            <a:r>
              <a:rPr lang="ru-RU" sz="53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74210"/>
            <a:ext cx="11292840" cy="4763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У детей появился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интерес и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желание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детей выполнять различные упражнения.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Дети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самостоятельно проявляют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инициативу в  беге, прыжках, в подвижных играх.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3. Дети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ежедневно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получают 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информацию о полезной и вредной пищи для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человека,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 ценности здоровья.</a:t>
            </a:r>
          </a:p>
          <a:p>
            <a:pPr marL="0" indent="0">
              <a:buNone/>
            </a:pPr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52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00" y="352927"/>
            <a:ext cx="10786490" cy="1159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5100" b="1" i="1" dirty="0" smtClean="0">
                <a:solidFill>
                  <a:schemeClr val="accent5">
                    <a:lumMod val="75000"/>
                  </a:schemeClr>
                </a:solidFill>
              </a:rPr>
              <a:t>Овощи и фрукты, полезные продукты</a:t>
            </a:r>
            <a:r>
              <a:rPr lang="ru-RU" sz="53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Ово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42" y="2505471"/>
            <a:ext cx="4021658" cy="43525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771"/>
            <a:ext cx="3943962" cy="4520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12" y="2046445"/>
            <a:ext cx="3801979" cy="44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8" y="352927"/>
            <a:ext cx="10299031" cy="1159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53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Ово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525"/>
            <a:ext cx="4892843" cy="541866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1" y="2506662"/>
            <a:ext cx="6930189" cy="4351338"/>
          </a:xfrm>
        </p:spPr>
      </p:pic>
    </p:spTree>
    <p:extLst>
      <p:ext uri="{BB962C8B-B14F-4D97-AF65-F5344CB8AC3E}">
        <p14:creationId xmlns:p14="http://schemas.microsoft.com/office/powerpoint/2010/main" val="13184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99" y="352927"/>
            <a:ext cx="11920935" cy="1159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Чтобы мне здоровым быть, надо руки с мылом мыть!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Ово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12" y="2046445"/>
            <a:ext cx="3801979" cy="44917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89" y="2130619"/>
            <a:ext cx="3457631" cy="474133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4569"/>
            <a:ext cx="3511598" cy="4713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3" y="1824803"/>
            <a:ext cx="4315326" cy="47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99" y="-1122946"/>
            <a:ext cx="11920935" cy="2947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</a:rPr>
              <a:t>Сюжетно-ролевая игра имеет огромное значение в формировании личности ребенка, в его психическом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развитии и здоровье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32" y="2116670"/>
            <a:ext cx="3263503" cy="474133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7" y="2116670"/>
            <a:ext cx="3785937" cy="4741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44" y="2116671"/>
            <a:ext cx="3946356" cy="4741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" y="2116670"/>
            <a:ext cx="3785941" cy="47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99" y="-673768"/>
            <a:ext cx="11920935" cy="2498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900" b="1" i="1" dirty="0" smtClean="0">
                <a:solidFill>
                  <a:schemeClr val="accent5">
                    <a:lumMod val="75000"/>
                  </a:schemeClr>
                </a:solidFill>
              </a:rPr>
              <a:t>Пальчиковые игры </a:t>
            </a:r>
            <a:r>
              <a:rPr lang="ru-RU" sz="49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b="1" i="1" dirty="0" smtClean="0">
                <a:solidFill>
                  <a:schemeClr val="accent5">
                    <a:lumMod val="75000"/>
                  </a:schemeClr>
                </a:solidFill>
              </a:rPr>
              <a:t>и гимнастика для глаз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98" y="1859996"/>
            <a:ext cx="3263503" cy="474133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7" y="1475873"/>
            <a:ext cx="4182443" cy="5253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1" y="1475873"/>
            <a:ext cx="4170948" cy="51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99" y="-673768"/>
            <a:ext cx="11920935" cy="2498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900" b="1" i="1" dirty="0" smtClean="0">
                <a:solidFill>
                  <a:schemeClr val="accent5">
                    <a:lumMod val="75000"/>
                  </a:schemeClr>
                </a:solidFill>
              </a:rPr>
              <a:t>Спортивные праздники и развлечения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535"/>
            <a:ext cx="4048806" cy="548639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18" y="1203158"/>
            <a:ext cx="4153223" cy="563077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53" y="1347537"/>
            <a:ext cx="3542443" cy="55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337" y="342871"/>
            <a:ext cx="10515600" cy="1719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53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74210"/>
            <a:ext cx="11292840" cy="4763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6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Спасибо за внимание!</a:t>
            </a:r>
          </a:p>
          <a:p>
            <a:pPr marL="0" indent="0">
              <a:buNone/>
            </a:pPr>
            <a:endParaRPr lang="ru-RU" sz="4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94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Актуальность проекта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9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Здоровье нации- одна из актуальнейших проблем современного общества. Проблема оптимизации здоровья и физического развития детей в условиях дошкольных образовательных учреждений в современных социально-экономических условиях развития общества такова, что серьёзным вопросом является неудовлетворительное состояние здоровья и физического развития значительной части детей 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9609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5320"/>
            <a:ext cx="10515600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Продолжительность: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краткосрочный 3 месяца (декабрь-февраль)</a:t>
            </a:r>
            <a:r>
              <a:rPr lang="ru-RU" sz="4600" dirty="0" smtClean="0"/>
              <a:t/>
            </a:r>
            <a:br>
              <a:rPr lang="ru-RU" sz="4600" dirty="0" smtClean="0"/>
            </a:br>
            <a:endParaRPr lang="ru-RU" sz="4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240" y="2087880"/>
            <a:ext cx="10515600" cy="395414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Тип </a:t>
            </a:r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проекта: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творческий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 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познавательно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игровой.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Участники проекта: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воспитатели, дети первой младшей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группы №2.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42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240"/>
            <a:ext cx="10515600" cy="2941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Проблема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проекта: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Дети не знакомы с таким понятием, как «здоровый образ жизни», не понимают смысл значимости здоровья.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240" y="3337560"/>
            <a:ext cx="10515600" cy="27044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Цель проекта: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Формировать элементарные представления основ здорового образа жизни у детей младшего дошкольного возраста.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2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7160"/>
            <a:ext cx="10515600" cy="3657600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Задачи </a:t>
            </a:r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</a:rPr>
              <a:t>для детей: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1. Дать представление о ценности здоровья, формировать желание вести здоровый образ жизни;</a:t>
            </a:r>
            <a:br>
              <a:rPr lang="ru-RU" sz="3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2.Формировать потребность в соблюдении навыков гигиены;</a:t>
            </a:r>
            <a:br>
              <a:rPr lang="ru-RU" sz="3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 3.Укреплять и охранять здоровье детей;</a:t>
            </a:r>
            <a:br>
              <a:rPr lang="ru-RU" sz="3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 4. Активизировать словарь детей: здоровье, физкультура, здоровый образ жизни, зарядка и т. д</a:t>
            </a: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398520"/>
            <a:ext cx="1129284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Задачи для воспитателей: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1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 Воспитывать дружеские взаимоотношения между детьми;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 Вызвать у детей желание вести здоровый образ жизни.</a:t>
            </a:r>
          </a:p>
          <a:p>
            <a:pPr marL="0" indent="0">
              <a:buNone/>
            </a:pP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2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7160"/>
            <a:ext cx="10515600" cy="1767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53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b="1" i="1" dirty="0">
                <a:solidFill>
                  <a:schemeClr val="accent5">
                    <a:lumMod val="75000"/>
                  </a:schemeClr>
                </a:solidFill>
              </a:rPr>
              <a:t>Ожидаемые результаты:</a:t>
            </a:r>
            <a:r>
              <a:rPr lang="ru-RU" sz="5300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300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/>
              <a:t>   </a:t>
            </a:r>
            <a:br>
              <a:rPr lang="ru-RU" sz="3200" dirty="0"/>
            </a:b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539240"/>
            <a:ext cx="10515600" cy="47660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 Ознакомление с элементарными представлениями о ценности здоровья.</a:t>
            </a:r>
          </a:p>
          <a:p>
            <a:pPr marL="0" indent="0">
              <a:buNone/>
            </a:pPr>
            <a:r>
              <a:rPr lang="ru-RU" sz="5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ru-RU" sz="5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sz="5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2. Формирование желания и стремления вести здоровый образ жизни.</a:t>
            </a:r>
          </a:p>
          <a:p>
            <a:pPr marL="0" indent="0">
              <a:buNone/>
            </a:pPr>
            <a:endParaRPr lang="ru-RU" sz="5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5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3. Повышение эмоционального, психологического, физического благополучия.</a:t>
            </a:r>
            <a:br>
              <a:rPr lang="ru-RU" sz="5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endParaRPr lang="ru-RU" sz="51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0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7160"/>
            <a:ext cx="10515600" cy="1402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en-US" sz="5100" b="1" i="1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ru-RU" sz="5100" b="1" i="1" dirty="0" smtClean="0">
                <a:solidFill>
                  <a:schemeClr val="accent5">
                    <a:lumMod val="75000"/>
                  </a:schemeClr>
                </a:solidFill>
              </a:rPr>
              <a:t>этап.</a:t>
            </a:r>
            <a:br>
              <a:rPr lang="ru-RU" sz="5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100" b="1" i="1" dirty="0" smtClean="0">
                <a:solidFill>
                  <a:schemeClr val="accent5">
                    <a:lumMod val="75000"/>
                  </a:schemeClr>
                </a:solidFill>
              </a:rPr>
              <a:t>Подготовительный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026920"/>
            <a:ext cx="11292840" cy="451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Подбор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наглядно - дидактических пособий, демонстративного материала, методической, художественной и  научной литературы по теме проекта.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2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Изучение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и создание условий в группе, постановка проблемы, цели и задач.</a:t>
            </a:r>
          </a:p>
          <a:p>
            <a:pPr marL="0" indent="0">
              <a:buNone/>
            </a:pP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33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7160"/>
            <a:ext cx="10515600" cy="1402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en-US" sz="5100" b="1" i="1" dirty="0" smtClean="0">
                <a:solidFill>
                  <a:schemeClr val="accent5">
                    <a:lumMod val="75000"/>
                  </a:schemeClr>
                </a:solidFill>
              </a:rPr>
              <a:t>II </a:t>
            </a:r>
            <a:r>
              <a:rPr lang="ru-RU" sz="5100" b="1" i="1" dirty="0">
                <a:solidFill>
                  <a:schemeClr val="accent5">
                    <a:lumMod val="75000"/>
                  </a:schemeClr>
                </a:solidFill>
              </a:rPr>
              <a:t>этап. </a:t>
            </a:r>
            <a:r>
              <a:rPr lang="ru-RU" sz="51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100" b="1" i="1" dirty="0" smtClean="0">
                <a:solidFill>
                  <a:schemeClr val="accent5">
                    <a:lumMod val="75000"/>
                  </a:schemeClr>
                </a:solidFill>
              </a:rPr>
              <a:t>Основной (работа с детьми)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026920"/>
            <a:ext cx="11292840" cy="451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Оздоровительные мероприятия </a:t>
            </a:r>
            <a:r>
              <a:rPr lang="ru-RU" sz="40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(ежедневно в режимные моменты)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Утренняя гимнастика;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Дыхательная гимнастика;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Пальчиковая гимнастика с проговариванием стихотворных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форм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0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7160"/>
            <a:ext cx="10515600" cy="2042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5100" b="1" i="1" dirty="0">
                <a:solidFill>
                  <a:schemeClr val="accent5">
                    <a:lumMod val="75000"/>
                  </a:schemeClr>
                </a:solidFill>
              </a:rPr>
              <a:t>Закаливающие мероприятия (ежедневно)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279176"/>
            <a:ext cx="11292840" cy="4258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Воздушные ванны, гигиенические процедуры.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 Хождение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босиком по массажным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дорожкам.</a:t>
            </a:r>
          </a:p>
          <a:p>
            <a:pPr marL="0" indent="0">
              <a:buNone/>
            </a:pPr>
            <a:endParaRPr lang="ru-RU" sz="4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8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168</Words>
  <Application>Microsoft Office PowerPoint</Application>
  <PresentationFormat>Широкоэкранный</PresentationFormat>
  <Paragraphs>68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Проект-презентация  «Будь здоров малыш»</vt:lpstr>
      <vt:lpstr>Актуальность проекта</vt:lpstr>
      <vt:lpstr>Продолжительность:  краткосрочный 3 месяца (декабрь-февраль) </vt:lpstr>
      <vt:lpstr> Проблема проекта: Дети не знакомы с таким понятием, как «здоровый образ жизни», не понимают смысл значимости здоровья.  </vt:lpstr>
      <vt:lpstr>             Задачи для детей: 1. Дать представление о ценности здоровья, формировать желание вести здоровый образ жизни; 2.Формировать потребность в соблюдении навыков гигиены;  3.Укреплять и охранять здоровье детей;  4. Активизировать словарь детей: здоровье, физкультура, здоровый образ жизни, зарядка и т. д.    </vt:lpstr>
      <vt:lpstr>              Ожидаемые результаты:        </vt:lpstr>
      <vt:lpstr>            I этап. Подготовительный   </vt:lpstr>
      <vt:lpstr>              II этап.  Основной (работа с детьми)    </vt:lpstr>
      <vt:lpstr>                Закаливающие мероприятия (ежедневно)     </vt:lpstr>
      <vt:lpstr>              Профилактические мероприятия     </vt:lpstr>
      <vt:lpstr>                 III этап – Заключительный     </vt:lpstr>
      <vt:lpstr>                     Результаты проекта:      </vt:lpstr>
      <vt:lpstr>                     Овощи и фрукты, полезные продукты      Ово</vt:lpstr>
      <vt:lpstr>                  Ово</vt:lpstr>
      <vt:lpstr>                    Чтобы мне здоровым быть, надо руки с мылом мыть!        Ово</vt:lpstr>
      <vt:lpstr>                    Сюжетно-ролевая игра имеет огромное значение в формировании личности ребенка, в его психическом развитии и здоровье    </vt:lpstr>
      <vt:lpstr>                   Пальчиковые игры  и гимнастика для глаз    </vt:lpstr>
      <vt:lpstr>                Спортивные праздники и развлечения    </vt:lpstr>
      <vt:lpstr>  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«Будь здоров малыш» в первой младшей группе</dc:title>
  <dc:creator>crazzyman71 crazzyman71</dc:creator>
  <cp:lastModifiedBy>Александр</cp:lastModifiedBy>
  <cp:revision>40</cp:revision>
  <dcterms:created xsi:type="dcterms:W3CDTF">2021-02-05T16:53:13Z</dcterms:created>
  <dcterms:modified xsi:type="dcterms:W3CDTF">2021-03-01T17:25:53Z</dcterms:modified>
</cp:coreProperties>
</file>